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xls" ContentType="application/vnd.ms-exce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strictFirstAndLastChars="0" saveSubsetFonts="1">
  <p:sldMasterIdLst>
    <p:sldMasterId id="2147483682" r:id="rId1"/>
  </p:sldMasterIdLst>
  <p:notesMasterIdLst>
    <p:notesMasterId r:id="rId50"/>
  </p:notesMasterIdLst>
  <p:sldIdLst>
    <p:sldId id="285" r:id="rId2"/>
    <p:sldId id="257" r:id="rId3"/>
    <p:sldId id="290" r:id="rId4"/>
    <p:sldId id="288" r:id="rId5"/>
    <p:sldId id="289" r:id="rId6"/>
    <p:sldId id="315" r:id="rId7"/>
    <p:sldId id="316" r:id="rId8"/>
    <p:sldId id="297" r:id="rId9"/>
    <p:sldId id="264" r:id="rId10"/>
    <p:sldId id="265" r:id="rId11"/>
    <p:sldId id="295" r:id="rId12"/>
    <p:sldId id="296" r:id="rId13"/>
    <p:sldId id="319" r:id="rId14"/>
    <p:sldId id="293" r:id="rId15"/>
    <p:sldId id="292" r:id="rId16"/>
    <p:sldId id="266" r:id="rId17"/>
    <p:sldId id="267" r:id="rId18"/>
    <p:sldId id="291" r:id="rId19"/>
    <p:sldId id="263" r:id="rId20"/>
    <p:sldId id="317" r:id="rId21"/>
    <p:sldId id="313" r:id="rId22"/>
    <p:sldId id="325" r:id="rId23"/>
    <p:sldId id="314" r:id="rId24"/>
    <p:sldId id="307" r:id="rId25"/>
    <p:sldId id="269" r:id="rId26"/>
    <p:sldId id="308" r:id="rId27"/>
    <p:sldId id="321" r:id="rId28"/>
    <p:sldId id="306" r:id="rId29"/>
    <p:sldId id="273" r:id="rId30"/>
    <p:sldId id="302" r:id="rId31"/>
    <p:sldId id="271" r:id="rId32"/>
    <p:sldId id="274" r:id="rId33"/>
    <p:sldId id="309" r:id="rId34"/>
    <p:sldId id="311" r:id="rId35"/>
    <p:sldId id="310" r:id="rId36"/>
    <p:sldId id="275" r:id="rId37"/>
    <p:sldId id="278" r:id="rId38"/>
    <p:sldId id="277" r:id="rId39"/>
    <p:sldId id="279" r:id="rId40"/>
    <p:sldId id="280" r:id="rId41"/>
    <p:sldId id="323" r:id="rId42"/>
    <p:sldId id="322" r:id="rId43"/>
    <p:sldId id="324" r:id="rId44"/>
    <p:sldId id="282" r:id="rId45"/>
    <p:sldId id="283" r:id="rId46"/>
    <p:sldId id="320" r:id="rId47"/>
    <p:sldId id="326" r:id="rId48"/>
    <p:sldId id="312" r:id="rId49"/>
  </p:sldIdLst>
  <p:sldSz cx="13004800" cy="9753600"/>
  <p:notesSz cx="6858000" cy="9144000"/>
  <p:defaultTextStyle>
    <a:defPPr>
      <a:defRPr lang="de-DE"/>
    </a:defPPr>
    <a:lvl1pPr algn="ctr" defTabSz="582486" rtl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ＭＳ Ｐゴシック" charset="0"/>
        <a:cs typeface="ＭＳ Ｐゴシック" charset="0"/>
        <a:sym typeface="Helvetica Light" charset="0"/>
      </a:defRPr>
    </a:lvl1pPr>
    <a:lvl2pPr marL="457100" indent="-230138" algn="ctr" defTabSz="582486" rtl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ＭＳ Ｐゴシック" charset="0"/>
        <a:cs typeface="ＭＳ Ｐゴシック" charset="0"/>
        <a:sym typeface="Helvetica Light" charset="0"/>
      </a:defRPr>
    </a:lvl2pPr>
    <a:lvl3pPr marL="914201" indent="-458688" algn="ctr" defTabSz="582486" rtl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ＭＳ Ｐゴシック" charset="0"/>
        <a:cs typeface="ＭＳ Ｐゴシック" charset="0"/>
        <a:sym typeface="Helvetica Light" charset="0"/>
      </a:defRPr>
    </a:lvl3pPr>
    <a:lvl4pPr marL="1371301" indent="-687238" algn="ctr" defTabSz="582486" rtl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ＭＳ Ｐゴシック" charset="0"/>
        <a:cs typeface="ＭＳ Ｐゴシック" charset="0"/>
        <a:sym typeface="Helvetica Light" charset="0"/>
      </a:defRPr>
    </a:lvl4pPr>
    <a:lvl5pPr marL="1828403" indent="-915790" algn="ctr" defTabSz="582486" rtl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ＭＳ Ｐゴシック" charset="0"/>
        <a:cs typeface="ＭＳ Ｐゴシック" charset="0"/>
        <a:sym typeface="Helvetica Light" charset="0"/>
      </a:defRPr>
    </a:lvl5pPr>
    <a:lvl6pPr marL="2285503" algn="l" defTabSz="457100" rtl="0" eaLnBrk="1" latinLnBrk="0" hangingPunct="1">
      <a:defRPr sz="3800" kern="1200">
        <a:solidFill>
          <a:srgbClr val="FFFFFF"/>
        </a:solidFill>
        <a:latin typeface="Helvetica Light" charset="0"/>
        <a:ea typeface="ＭＳ Ｐゴシック" charset="0"/>
        <a:cs typeface="ＭＳ Ｐゴシック" charset="0"/>
        <a:sym typeface="Helvetica Light" charset="0"/>
      </a:defRPr>
    </a:lvl6pPr>
    <a:lvl7pPr marL="2742602" algn="l" defTabSz="457100" rtl="0" eaLnBrk="1" latinLnBrk="0" hangingPunct="1">
      <a:defRPr sz="3800" kern="1200">
        <a:solidFill>
          <a:srgbClr val="FFFFFF"/>
        </a:solidFill>
        <a:latin typeface="Helvetica Light" charset="0"/>
        <a:ea typeface="ＭＳ Ｐゴシック" charset="0"/>
        <a:cs typeface="ＭＳ Ｐゴシック" charset="0"/>
        <a:sym typeface="Helvetica Light" charset="0"/>
      </a:defRPr>
    </a:lvl7pPr>
    <a:lvl8pPr marL="3199704" algn="l" defTabSz="457100" rtl="0" eaLnBrk="1" latinLnBrk="0" hangingPunct="1">
      <a:defRPr sz="3800" kern="1200">
        <a:solidFill>
          <a:srgbClr val="FFFFFF"/>
        </a:solidFill>
        <a:latin typeface="Helvetica Light" charset="0"/>
        <a:ea typeface="ＭＳ Ｐゴシック" charset="0"/>
        <a:cs typeface="ＭＳ Ｐゴシック" charset="0"/>
        <a:sym typeface="Helvetica Light" charset="0"/>
      </a:defRPr>
    </a:lvl8pPr>
    <a:lvl9pPr marL="3656804" algn="l" defTabSz="457100" rtl="0" eaLnBrk="1" latinLnBrk="0" hangingPunct="1">
      <a:defRPr sz="3800" kern="1200">
        <a:solidFill>
          <a:srgbClr val="FFFFFF"/>
        </a:solidFill>
        <a:latin typeface="Helvetica Light" charset="0"/>
        <a:ea typeface="ＭＳ Ｐゴシック" charset="0"/>
        <a:cs typeface="ＭＳ Ｐゴシック" charset="0"/>
        <a:sym typeface="Helvetica Light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68" autoAdjust="0"/>
    <p:restoredTop sz="86375" autoAdjust="0"/>
  </p:normalViewPr>
  <p:slideViewPr>
    <p:cSldViewPr>
      <p:cViewPr>
        <p:scale>
          <a:sx n="68" d="100"/>
          <a:sy n="68" d="100"/>
        </p:scale>
        <p:origin x="-1304" y="216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16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notesMaster" Target="notesMasters/notesMaster1.xml"/><Relationship Id="rId51" Type="http://schemas.openxmlformats.org/officeDocument/2006/relationships/printerSettings" Target="printerSettings/printerSettings1.bin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1517A9-A8C8-9148-91D9-694C5B560CB0}" type="doc">
      <dgm:prSet loTypeId="urn:microsoft.com/office/officeart/2008/layout/IncreasingCircleProcess" loCatId="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de-DE"/>
        </a:p>
      </dgm:t>
    </dgm:pt>
    <dgm:pt modelId="{03942460-4223-A249-A514-0F6ED8E5F993}">
      <dgm:prSet/>
      <dgm:spPr/>
      <dgm:t>
        <a:bodyPr/>
        <a:lstStyle/>
        <a:p>
          <a:pPr rtl="0"/>
          <a:r>
            <a:rPr lang="de-DE" dirty="0" err="1" smtClean="0"/>
            <a:t>Have</a:t>
          </a:r>
          <a:r>
            <a:rPr lang="de-DE" dirty="0" smtClean="0"/>
            <a:t> </a:t>
          </a:r>
          <a:r>
            <a:rPr lang="de-DE" dirty="0" err="1" smtClean="0"/>
            <a:t>one</a:t>
          </a:r>
          <a:r>
            <a:rPr lang="de-DE" dirty="0" smtClean="0"/>
            <a:t> </a:t>
          </a:r>
          <a:r>
            <a:rPr lang="de-DE" dirty="0" err="1" smtClean="0"/>
            <a:t>bucket</a:t>
          </a:r>
          <a:r>
            <a:rPr lang="de-DE" dirty="0" smtClean="0"/>
            <a:t> per </a:t>
          </a:r>
          <a:r>
            <a:rPr lang="de-DE" dirty="0" err="1" smtClean="0"/>
            <a:t>sensor</a:t>
          </a:r>
          <a:r>
            <a:rPr lang="de-DE" dirty="0" smtClean="0"/>
            <a:t> type</a:t>
          </a:r>
          <a:endParaRPr lang="de-DE" dirty="0"/>
        </a:p>
      </dgm:t>
    </dgm:pt>
    <dgm:pt modelId="{B6C3413A-3BBE-5840-8B50-A8DBA133CF62}" type="parTrans" cxnId="{960E3DC8-8F96-774A-93F3-4B36FA13C99E}">
      <dgm:prSet/>
      <dgm:spPr/>
      <dgm:t>
        <a:bodyPr/>
        <a:lstStyle/>
        <a:p>
          <a:endParaRPr lang="de-DE"/>
        </a:p>
      </dgm:t>
    </dgm:pt>
    <dgm:pt modelId="{5F98C5CA-5CCE-394B-9528-46ED0B3E1BBE}" type="sibTrans" cxnId="{960E3DC8-8F96-774A-93F3-4B36FA13C99E}">
      <dgm:prSet/>
      <dgm:spPr/>
      <dgm:t>
        <a:bodyPr/>
        <a:lstStyle/>
        <a:p>
          <a:endParaRPr lang="de-DE"/>
        </a:p>
      </dgm:t>
    </dgm:pt>
    <dgm:pt modelId="{115553CD-76E7-A34B-8DD2-D1F9A959D7C2}">
      <dgm:prSet/>
      <dgm:spPr/>
      <dgm:t>
        <a:bodyPr/>
        <a:lstStyle/>
        <a:p>
          <a:pPr rtl="0"/>
          <a:r>
            <a:rPr lang="de-DE" dirty="0" err="1" smtClean="0"/>
            <a:t>Fill</a:t>
          </a:r>
          <a:r>
            <a:rPr lang="de-DE" dirty="0" smtClean="0"/>
            <a:t> </a:t>
          </a:r>
          <a:r>
            <a:rPr lang="de-DE" dirty="0" err="1" smtClean="0"/>
            <a:t>up</a:t>
          </a:r>
          <a:r>
            <a:rPr lang="de-DE" dirty="0" smtClean="0"/>
            <a:t> </a:t>
          </a:r>
          <a:r>
            <a:rPr lang="de-DE" dirty="0" err="1" smtClean="0"/>
            <a:t>with</a:t>
          </a:r>
          <a:r>
            <a:rPr lang="de-DE" dirty="0" smtClean="0"/>
            <a:t> </a:t>
          </a:r>
          <a:r>
            <a:rPr lang="de-DE" dirty="0" err="1" smtClean="0"/>
            <a:t>values</a:t>
          </a:r>
          <a:r>
            <a:rPr lang="de-DE" dirty="0" smtClean="0"/>
            <a:t> </a:t>
          </a:r>
          <a:r>
            <a:rPr lang="de-DE" dirty="0" err="1" smtClean="0"/>
            <a:t>till</a:t>
          </a:r>
          <a:r>
            <a:rPr lang="de-DE" dirty="0" smtClean="0"/>
            <a:t> </a:t>
          </a:r>
          <a:r>
            <a:rPr lang="de-DE" dirty="0" err="1" smtClean="0"/>
            <a:t>it‘s</a:t>
          </a:r>
          <a:r>
            <a:rPr lang="de-DE" dirty="0" smtClean="0"/>
            <a:t> </a:t>
          </a:r>
          <a:r>
            <a:rPr lang="de-DE" dirty="0" err="1" smtClean="0"/>
            <a:t>full</a:t>
          </a:r>
          <a:endParaRPr lang="de-DE" dirty="0"/>
        </a:p>
      </dgm:t>
    </dgm:pt>
    <dgm:pt modelId="{839E8A50-73F3-1040-AB47-7914D499E7C0}" type="parTrans" cxnId="{8231A9DC-F2BB-4140-B7DA-67219BD089A1}">
      <dgm:prSet/>
      <dgm:spPr/>
      <dgm:t>
        <a:bodyPr/>
        <a:lstStyle/>
        <a:p>
          <a:endParaRPr lang="de-DE"/>
        </a:p>
      </dgm:t>
    </dgm:pt>
    <dgm:pt modelId="{E4FED130-2A80-0E4D-A44D-6A0D9043649B}" type="sibTrans" cxnId="{8231A9DC-F2BB-4140-B7DA-67219BD089A1}">
      <dgm:prSet/>
      <dgm:spPr/>
      <dgm:t>
        <a:bodyPr/>
        <a:lstStyle/>
        <a:p>
          <a:endParaRPr lang="de-DE"/>
        </a:p>
      </dgm:t>
    </dgm:pt>
    <dgm:pt modelId="{BEA65A41-1980-1D4D-AE3F-366B704845D7}">
      <dgm:prSet/>
      <dgm:spPr/>
      <dgm:t>
        <a:bodyPr/>
        <a:lstStyle/>
        <a:p>
          <a:pPr rtl="0"/>
          <a:r>
            <a:rPr lang="de-DE" smtClean="0"/>
            <a:t>Use next bucket</a:t>
          </a:r>
          <a:endParaRPr lang="de-DE"/>
        </a:p>
      </dgm:t>
    </dgm:pt>
    <dgm:pt modelId="{00DE185E-B635-A442-9005-534D78CD6108}" type="parTrans" cxnId="{2085DCE8-0E82-1047-9A3F-C686AD317289}">
      <dgm:prSet/>
      <dgm:spPr/>
      <dgm:t>
        <a:bodyPr/>
        <a:lstStyle/>
        <a:p>
          <a:endParaRPr lang="de-DE"/>
        </a:p>
      </dgm:t>
    </dgm:pt>
    <dgm:pt modelId="{A402CE84-3EE3-574D-A2C1-C71BD1637DD0}" type="sibTrans" cxnId="{2085DCE8-0E82-1047-9A3F-C686AD317289}">
      <dgm:prSet/>
      <dgm:spPr/>
      <dgm:t>
        <a:bodyPr/>
        <a:lstStyle/>
        <a:p>
          <a:endParaRPr lang="de-DE"/>
        </a:p>
      </dgm:t>
    </dgm:pt>
    <dgm:pt modelId="{8F716CD3-9153-724D-98CF-90BC348E40B0}" type="pres">
      <dgm:prSet presAssocID="{171517A9-A8C8-9148-91D9-694C5B560CB0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B7A27253-053B-1849-B0EC-ECF19B5A1575}" type="pres">
      <dgm:prSet presAssocID="{03942460-4223-A249-A514-0F6ED8E5F993}" presName="composite" presStyleCnt="0"/>
      <dgm:spPr/>
      <dgm:t>
        <a:bodyPr/>
        <a:lstStyle/>
        <a:p>
          <a:endParaRPr lang="en-US"/>
        </a:p>
      </dgm:t>
    </dgm:pt>
    <dgm:pt modelId="{1365CC68-0254-F64B-9E9D-A657C620346C}" type="pres">
      <dgm:prSet presAssocID="{03942460-4223-A249-A514-0F6ED8E5F993}" presName="BackAccent" presStyleLbl="bgShp" presStyleIdx="0" presStyleCnt="3"/>
      <dgm:spPr/>
      <dgm:t>
        <a:bodyPr/>
        <a:lstStyle/>
        <a:p>
          <a:endParaRPr lang="en-US"/>
        </a:p>
      </dgm:t>
    </dgm:pt>
    <dgm:pt modelId="{4B2B3CAE-4CFE-F44D-BD0D-01E0F3C0D43B}" type="pres">
      <dgm:prSet presAssocID="{03942460-4223-A249-A514-0F6ED8E5F993}" presName="Accent" presStyleLbl="alignNode1" presStyleIdx="0" presStyleCnt="3"/>
      <dgm:spPr/>
      <dgm:t>
        <a:bodyPr/>
        <a:lstStyle/>
        <a:p>
          <a:endParaRPr lang="en-US"/>
        </a:p>
      </dgm:t>
    </dgm:pt>
    <dgm:pt modelId="{A1566F6B-1F33-F14B-BD33-84EE0B687B15}" type="pres">
      <dgm:prSet presAssocID="{03942460-4223-A249-A514-0F6ED8E5F993}" presName="Child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9FB85F-C082-AE4D-8046-63CDE0ABC051}" type="pres">
      <dgm:prSet presAssocID="{03942460-4223-A249-A514-0F6ED8E5F993}" presName="Parent" presStyleLbl="revTx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9B9B47E-49BF-3D44-8BD1-39B9CD7CB831}" type="pres">
      <dgm:prSet presAssocID="{5F98C5CA-5CCE-394B-9528-46ED0B3E1BBE}" presName="sibTrans" presStyleCnt="0"/>
      <dgm:spPr/>
      <dgm:t>
        <a:bodyPr/>
        <a:lstStyle/>
        <a:p>
          <a:endParaRPr lang="en-US"/>
        </a:p>
      </dgm:t>
    </dgm:pt>
    <dgm:pt modelId="{7C56CC18-6FDE-9142-9459-B4830310CBC6}" type="pres">
      <dgm:prSet presAssocID="{115553CD-76E7-A34B-8DD2-D1F9A959D7C2}" presName="composite" presStyleCnt="0"/>
      <dgm:spPr/>
      <dgm:t>
        <a:bodyPr/>
        <a:lstStyle/>
        <a:p>
          <a:endParaRPr lang="en-US"/>
        </a:p>
      </dgm:t>
    </dgm:pt>
    <dgm:pt modelId="{C2336559-EAF9-C444-B986-952A42C89D61}" type="pres">
      <dgm:prSet presAssocID="{115553CD-76E7-A34B-8DD2-D1F9A959D7C2}" presName="BackAccent" presStyleLbl="bgShp" presStyleIdx="1" presStyleCnt="3"/>
      <dgm:spPr/>
      <dgm:t>
        <a:bodyPr/>
        <a:lstStyle/>
        <a:p>
          <a:endParaRPr lang="en-US"/>
        </a:p>
      </dgm:t>
    </dgm:pt>
    <dgm:pt modelId="{88DBD4AC-D2D6-494A-B079-F4B3371102F4}" type="pres">
      <dgm:prSet presAssocID="{115553CD-76E7-A34B-8DD2-D1F9A959D7C2}" presName="Accent" presStyleLbl="alignNode1" presStyleIdx="1" presStyleCnt="3"/>
      <dgm:spPr/>
      <dgm:t>
        <a:bodyPr/>
        <a:lstStyle/>
        <a:p>
          <a:endParaRPr lang="en-US"/>
        </a:p>
      </dgm:t>
    </dgm:pt>
    <dgm:pt modelId="{7B71B6E8-4853-7741-88F7-BADA5AB77A67}" type="pres">
      <dgm:prSet presAssocID="{115553CD-76E7-A34B-8DD2-D1F9A959D7C2}" presName="Child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CB25C3-1650-474A-B2F6-C65ADE88E8D6}" type="pres">
      <dgm:prSet presAssocID="{115553CD-76E7-A34B-8DD2-D1F9A959D7C2}" presName="Parent" presStyleLbl="revTx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A8B3D68-9B3A-3943-8C36-9EFB219D1D69}" type="pres">
      <dgm:prSet presAssocID="{E4FED130-2A80-0E4D-A44D-6A0D9043649B}" presName="sibTrans" presStyleCnt="0"/>
      <dgm:spPr/>
      <dgm:t>
        <a:bodyPr/>
        <a:lstStyle/>
        <a:p>
          <a:endParaRPr lang="en-US"/>
        </a:p>
      </dgm:t>
    </dgm:pt>
    <dgm:pt modelId="{2F1F67FB-55B2-5848-8FC6-2CE094DBCD56}" type="pres">
      <dgm:prSet presAssocID="{BEA65A41-1980-1D4D-AE3F-366B704845D7}" presName="composite" presStyleCnt="0"/>
      <dgm:spPr/>
      <dgm:t>
        <a:bodyPr/>
        <a:lstStyle/>
        <a:p>
          <a:endParaRPr lang="en-US"/>
        </a:p>
      </dgm:t>
    </dgm:pt>
    <dgm:pt modelId="{A43F72C4-AAF8-574B-B301-2F186091A8D8}" type="pres">
      <dgm:prSet presAssocID="{BEA65A41-1980-1D4D-AE3F-366B704845D7}" presName="BackAccent" presStyleLbl="bgShp" presStyleIdx="2" presStyleCnt="3"/>
      <dgm:spPr/>
      <dgm:t>
        <a:bodyPr/>
        <a:lstStyle/>
        <a:p>
          <a:endParaRPr lang="en-US"/>
        </a:p>
      </dgm:t>
    </dgm:pt>
    <dgm:pt modelId="{1CE1EFEC-9D69-A743-B4D2-6708D7B60E61}" type="pres">
      <dgm:prSet presAssocID="{BEA65A41-1980-1D4D-AE3F-366B704845D7}" presName="Accent" presStyleLbl="alignNode1" presStyleIdx="2" presStyleCnt="3"/>
      <dgm:spPr/>
      <dgm:t>
        <a:bodyPr/>
        <a:lstStyle/>
        <a:p>
          <a:endParaRPr lang="en-US"/>
        </a:p>
      </dgm:t>
    </dgm:pt>
    <dgm:pt modelId="{7E42AF07-2656-124A-80C3-B0650DFB0D5E}" type="pres">
      <dgm:prSet presAssocID="{BEA65A41-1980-1D4D-AE3F-366B704845D7}" presName="Child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C29EB7-EC13-A449-B1D1-3029FD7EB019}" type="pres">
      <dgm:prSet presAssocID="{BEA65A41-1980-1D4D-AE3F-366B704845D7}" presName="Parent" presStyleLbl="revTx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60E3DC8-8F96-774A-93F3-4B36FA13C99E}" srcId="{171517A9-A8C8-9148-91D9-694C5B560CB0}" destId="{03942460-4223-A249-A514-0F6ED8E5F993}" srcOrd="0" destOrd="0" parTransId="{B6C3413A-3BBE-5840-8B50-A8DBA133CF62}" sibTransId="{5F98C5CA-5CCE-394B-9528-46ED0B3E1BBE}"/>
    <dgm:cxn modelId="{9C898625-0AFF-5340-A2E2-44E52D486860}" type="presOf" srcId="{03942460-4223-A249-A514-0F6ED8E5F993}" destId="{FF9FB85F-C082-AE4D-8046-63CDE0ABC051}" srcOrd="0" destOrd="0" presId="urn:microsoft.com/office/officeart/2008/layout/IncreasingCircleProcess"/>
    <dgm:cxn modelId="{D25F519A-F22E-844A-A693-524BD7A71991}" type="presOf" srcId="{BEA65A41-1980-1D4D-AE3F-366B704845D7}" destId="{F1C29EB7-EC13-A449-B1D1-3029FD7EB019}" srcOrd="0" destOrd="0" presId="urn:microsoft.com/office/officeart/2008/layout/IncreasingCircleProcess"/>
    <dgm:cxn modelId="{2085DCE8-0E82-1047-9A3F-C686AD317289}" srcId="{171517A9-A8C8-9148-91D9-694C5B560CB0}" destId="{BEA65A41-1980-1D4D-AE3F-366B704845D7}" srcOrd="2" destOrd="0" parTransId="{00DE185E-B635-A442-9005-534D78CD6108}" sibTransId="{A402CE84-3EE3-574D-A2C1-C71BD1637DD0}"/>
    <dgm:cxn modelId="{8231A9DC-F2BB-4140-B7DA-67219BD089A1}" srcId="{171517A9-A8C8-9148-91D9-694C5B560CB0}" destId="{115553CD-76E7-A34B-8DD2-D1F9A959D7C2}" srcOrd="1" destOrd="0" parTransId="{839E8A50-73F3-1040-AB47-7914D499E7C0}" sibTransId="{E4FED130-2A80-0E4D-A44D-6A0D9043649B}"/>
    <dgm:cxn modelId="{FBCE7066-B9AB-7548-9184-5E2452A11973}" type="presOf" srcId="{171517A9-A8C8-9148-91D9-694C5B560CB0}" destId="{8F716CD3-9153-724D-98CF-90BC348E40B0}" srcOrd="0" destOrd="0" presId="urn:microsoft.com/office/officeart/2008/layout/IncreasingCircleProcess"/>
    <dgm:cxn modelId="{DFEF5175-B350-644D-A1C9-323510FF6BA7}" type="presOf" srcId="{115553CD-76E7-A34B-8DD2-D1F9A959D7C2}" destId="{9DCB25C3-1650-474A-B2F6-C65ADE88E8D6}" srcOrd="0" destOrd="0" presId="urn:microsoft.com/office/officeart/2008/layout/IncreasingCircleProcess"/>
    <dgm:cxn modelId="{39F538DD-AFD4-6F44-BDCA-9A08227DDBC9}" type="presParOf" srcId="{8F716CD3-9153-724D-98CF-90BC348E40B0}" destId="{B7A27253-053B-1849-B0EC-ECF19B5A1575}" srcOrd="0" destOrd="0" presId="urn:microsoft.com/office/officeart/2008/layout/IncreasingCircleProcess"/>
    <dgm:cxn modelId="{7EB1CE4E-04F0-8043-B283-4E74E3B43598}" type="presParOf" srcId="{B7A27253-053B-1849-B0EC-ECF19B5A1575}" destId="{1365CC68-0254-F64B-9E9D-A657C620346C}" srcOrd="0" destOrd="0" presId="urn:microsoft.com/office/officeart/2008/layout/IncreasingCircleProcess"/>
    <dgm:cxn modelId="{567AEF5B-D323-214A-BD73-F8A6EC70CA12}" type="presParOf" srcId="{B7A27253-053B-1849-B0EC-ECF19B5A1575}" destId="{4B2B3CAE-4CFE-F44D-BD0D-01E0F3C0D43B}" srcOrd="1" destOrd="0" presId="urn:microsoft.com/office/officeart/2008/layout/IncreasingCircleProcess"/>
    <dgm:cxn modelId="{9485DEBC-AC07-FF49-8B20-68A4A8C587B5}" type="presParOf" srcId="{B7A27253-053B-1849-B0EC-ECF19B5A1575}" destId="{A1566F6B-1F33-F14B-BD33-84EE0B687B15}" srcOrd="2" destOrd="0" presId="urn:microsoft.com/office/officeart/2008/layout/IncreasingCircleProcess"/>
    <dgm:cxn modelId="{8E50B3AF-8210-674D-BF1D-45F1157B7A0A}" type="presParOf" srcId="{B7A27253-053B-1849-B0EC-ECF19B5A1575}" destId="{FF9FB85F-C082-AE4D-8046-63CDE0ABC051}" srcOrd="3" destOrd="0" presId="urn:microsoft.com/office/officeart/2008/layout/IncreasingCircleProcess"/>
    <dgm:cxn modelId="{DD745495-1B82-3E4C-BF28-C69AE6FE2BA4}" type="presParOf" srcId="{8F716CD3-9153-724D-98CF-90BC348E40B0}" destId="{79B9B47E-49BF-3D44-8BD1-39B9CD7CB831}" srcOrd="1" destOrd="0" presId="urn:microsoft.com/office/officeart/2008/layout/IncreasingCircleProcess"/>
    <dgm:cxn modelId="{385ECC3B-C23E-5845-B385-94BFEE7946E2}" type="presParOf" srcId="{8F716CD3-9153-724D-98CF-90BC348E40B0}" destId="{7C56CC18-6FDE-9142-9459-B4830310CBC6}" srcOrd="2" destOrd="0" presId="urn:microsoft.com/office/officeart/2008/layout/IncreasingCircleProcess"/>
    <dgm:cxn modelId="{3C0DBDBA-3EF0-8843-9500-3890D8603F88}" type="presParOf" srcId="{7C56CC18-6FDE-9142-9459-B4830310CBC6}" destId="{C2336559-EAF9-C444-B986-952A42C89D61}" srcOrd="0" destOrd="0" presId="urn:microsoft.com/office/officeart/2008/layout/IncreasingCircleProcess"/>
    <dgm:cxn modelId="{136806CC-835A-474B-932D-A2BA04FF012F}" type="presParOf" srcId="{7C56CC18-6FDE-9142-9459-B4830310CBC6}" destId="{88DBD4AC-D2D6-494A-B079-F4B3371102F4}" srcOrd="1" destOrd="0" presId="urn:microsoft.com/office/officeart/2008/layout/IncreasingCircleProcess"/>
    <dgm:cxn modelId="{AEEDA8B2-3417-124D-861A-990AB4DE091A}" type="presParOf" srcId="{7C56CC18-6FDE-9142-9459-B4830310CBC6}" destId="{7B71B6E8-4853-7741-88F7-BADA5AB77A67}" srcOrd="2" destOrd="0" presId="urn:microsoft.com/office/officeart/2008/layout/IncreasingCircleProcess"/>
    <dgm:cxn modelId="{7989C1ED-5DF8-6643-AF7A-56CF51187DAA}" type="presParOf" srcId="{7C56CC18-6FDE-9142-9459-B4830310CBC6}" destId="{9DCB25C3-1650-474A-B2F6-C65ADE88E8D6}" srcOrd="3" destOrd="0" presId="urn:microsoft.com/office/officeart/2008/layout/IncreasingCircleProcess"/>
    <dgm:cxn modelId="{D0B1F639-0194-2D44-822F-B3647438FC04}" type="presParOf" srcId="{8F716CD3-9153-724D-98CF-90BC348E40B0}" destId="{6A8B3D68-9B3A-3943-8C36-9EFB219D1D69}" srcOrd="3" destOrd="0" presId="urn:microsoft.com/office/officeart/2008/layout/IncreasingCircleProcess"/>
    <dgm:cxn modelId="{B89B0EFB-2752-4A4A-B87D-8D74F8381A65}" type="presParOf" srcId="{8F716CD3-9153-724D-98CF-90BC348E40B0}" destId="{2F1F67FB-55B2-5848-8FC6-2CE094DBCD56}" srcOrd="4" destOrd="0" presId="urn:microsoft.com/office/officeart/2008/layout/IncreasingCircleProcess"/>
    <dgm:cxn modelId="{FDB99ED9-89AA-3D43-B6DD-A7B149BE1F64}" type="presParOf" srcId="{2F1F67FB-55B2-5848-8FC6-2CE094DBCD56}" destId="{A43F72C4-AAF8-574B-B301-2F186091A8D8}" srcOrd="0" destOrd="0" presId="urn:microsoft.com/office/officeart/2008/layout/IncreasingCircleProcess"/>
    <dgm:cxn modelId="{27841482-7523-494E-853B-2BBCC0DE5AED}" type="presParOf" srcId="{2F1F67FB-55B2-5848-8FC6-2CE094DBCD56}" destId="{1CE1EFEC-9D69-A743-B4D2-6708D7B60E61}" srcOrd="1" destOrd="0" presId="urn:microsoft.com/office/officeart/2008/layout/IncreasingCircleProcess"/>
    <dgm:cxn modelId="{D37B15E0-3066-874C-BB84-F7ECF546EE85}" type="presParOf" srcId="{2F1F67FB-55B2-5848-8FC6-2CE094DBCD56}" destId="{7E42AF07-2656-124A-80C3-B0650DFB0D5E}" srcOrd="2" destOrd="0" presId="urn:microsoft.com/office/officeart/2008/layout/IncreasingCircleProcess"/>
    <dgm:cxn modelId="{43149D3E-1B2F-6944-A5B5-3173B32C9A28}" type="presParOf" srcId="{2F1F67FB-55B2-5848-8FC6-2CE094DBCD56}" destId="{F1C29EB7-EC13-A449-B1D1-3029FD7EB019}" srcOrd="3" destOrd="0" presId="urn:microsoft.com/office/officeart/2008/layout/Increasing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65CC68-0254-F64B-9E9D-A657C620346C}">
      <dsp:nvSpPr>
        <dsp:cNvPr id="0" name=""/>
        <dsp:cNvSpPr/>
      </dsp:nvSpPr>
      <dsp:spPr>
        <a:xfrm>
          <a:off x="329" y="0"/>
          <a:ext cx="906089" cy="90608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2B3CAE-4CFE-F44D-BD0D-01E0F3C0D43B}">
      <dsp:nvSpPr>
        <dsp:cNvPr id="0" name=""/>
        <dsp:cNvSpPr/>
      </dsp:nvSpPr>
      <dsp:spPr>
        <a:xfrm>
          <a:off x="90938" y="90608"/>
          <a:ext cx="724871" cy="724871"/>
        </a:xfrm>
        <a:prstGeom prst="chord">
          <a:avLst>
            <a:gd name="adj1" fmla="val 1168272"/>
            <a:gd name="adj2" fmla="val 963172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9FB85F-C082-AE4D-8046-63CDE0ABC051}">
      <dsp:nvSpPr>
        <dsp:cNvPr id="0" name=""/>
        <dsp:cNvSpPr/>
      </dsp:nvSpPr>
      <dsp:spPr>
        <a:xfrm>
          <a:off x="1095188" y="0"/>
          <a:ext cx="2680515" cy="906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lvl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err="1" smtClean="0"/>
            <a:t>Have</a:t>
          </a:r>
          <a:r>
            <a:rPr lang="de-DE" sz="2700" kern="1200" dirty="0" smtClean="0"/>
            <a:t> </a:t>
          </a:r>
          <a:r>
            <a:rPr lang="de-DE" sz="2700" kern="1200" dirty="0" err="1" smtClean="0"/>
            <a:t>one</a:t>
          </a:r>
          <a:r>
            <a:rPr lang="de-DE" sz="2700" kern="1200" dirty="0" smtClean="0"/>
            <a:t> </a:t>
          </a:r>
          <a:r>
            <a:rPr lang="de-DE" sz="2700" kern="1200" dirty="0" err="1" smtClean="0"/>
            <a:t>bucket</a:t>
          </a:r>
          <a:r>
            <a:rPr lang="de-DE" sz="2700" kern="1200" dirty="0" smtClean="0"/>
            <a:t> per </a:t>
          </a:r>
          <a:r>
            <a:rPr lang="de-DE" sz="2700" kern="1200" dirty="0" err="1" smtClean="0"/>
            <a:t>sensor</a:t>
          </a:r>
          <a:r>
            <a:rPr lang="de-DE" sz="2700" kern="1200" dirty="0" smtClean="0"/>
            <a:t> type</a:t>
          </a:r>
          <a:endParaRPr lang="de-DE" sz="2700" kern="1200" dirty="0"/>
        </a:p>
      </dsp:txBody>
      <dsp:txXfrm>
        <a:off x="1095188" y="0"/>
        <a:ext cx="2680515" cy="906089"/>
      </dsp:txXfrm>
    </dsp:sp>
    <dsp:sp modelId="{C2336559-EAF9-C444-B986-952A42C89D61}">
      <dsp:nvSpPr>
        <dsp:cNvPr id="0" name=""/>
        <dsp:cNvSpPr/>
      </dsp:nvSpPr>
      <dsp:spPr>
        <a:xfrm>
          <a:off x="3964472" y="0"/>
          <a:ext cx="906089" cy="90608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DBD4AC-D2D6-494A-B079-F4B3371102F4}">
      <dsp:nvSpPr>
        <dsp:cNvPr id="0" name=""/>
        <dsp:cNvSpPr/>
      </dsp:nvSpPr>
      <dsp:spPr>
        <a:xfrm>
          <a:off x="4055081" y="90608"/>
          <a:ext cx="724871" cy="724871"/>
        </a:xfrm>
        <a:prstGeom prst="chord">
          <a:avLst>
            <a:gd name="adj1" fmla="val 20431728"/>
            <a:gd name="adj2" fmla="val 11968272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CB25C3-1650-474A-B2F6-C65ADE88E8D6}">
      <dsp:nvSpPr>
        <dsp:cNvPr id="0" name=""/>
        <dsp:cNvSpPr/>
      </dsp:nvSpPr>
      <dsp:spPr>
        <a:xfrm>
          <a:off x="5059331" y="0"/>
          <a:ext cx="2680515" cy="906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lvl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err="1" smtClean="0"/>
            <a:t>Fill</a:t>
          </a:r>
          <a:r>
            <a:rPr lang="de-DE" sz="2700" kern="1200" dirty="0" smtClean="0"/>
            <a:t> </a:t>
          </a:r>
          <a:r>
            <a:rPr lang="de-DE" sz="2700" kern="1200" dirty="0" err="1" smtClean="0"/>
            <a:t>up</a:t>
          </a:r>
          <a:r>
            <a:rPr lang="de-DE" sz="2700" kern="1200" dirty="0" smtClean="0"/>
            <a:t> </a:t>
          </a:r>
          <a:r>
            <a:rPr lang="de-DE" sz="2700" kern="1200" dirty="0" err="1" smtClean="0"/>
            <a:t>with</a:t>
          </a:r>
          <a:r>
            <a:rPr lang="de-DE" sz="2700" kern="1200" dirty="0" smtClean="0"/>
            <a:t> </a:t>
          </a:r>
          <a:r>
            <a:rPr lang="de-DE" sz="2700" kern="1200" dirty="0" err="1" smtClean="0"/>
            <a:t>values</a:t>
          </a:r>
          <a:r>
            <a:rPr lang="de-DE" sz="2700" kern="1200" dirty="0" smtClean="0"/>
            <a:t> </a:t>
          </a:r>
          <a:r>
            <a:rPr lang="de-DE" sz="2700" kern="1200" dirty="0" err="1" smtClean="0"/>
            <a:t>till</a:t>
          </a:r>
          <a:r>
            <a:rPr lang="de-DE" sz="2700" kern="1200" dirty="0" smtClean="0"/>
            <a:t> </a:t>
          </a:r>
          <a:r>
            <a:rPr lang="de-DE" sz="2700" kern="1200" dirty="0" err="1" smtClean="0"/>
            <a:t>it‘s</a:t>
          </a:r>
          <a:r>
            <a:rPr lang="de-DE" sz="2700" kern="1200" dirty="0" smtClean="0"/>
            <a:t> </a:t>
          </a:r>
          <a:r>
            <a:rPr lang="de-DE" sz="2700" kern="1200" dirty="0" err="1" smtClean="0"/>
            <a:t>full</a:t>
          </a:r>
          <a:endParaRPr lang="de-DE" sz="2700" kern="1200" dirty="0"/>
        </a:p>
      </dsp:txBody>
      <dsp:txXfrm>
        <a:off x="5059331" y="0"/>
        <a:ext cx="2680515" cy="906089"/>
      </dsp:txXfrm>
    </dsp:sp>
    <dsp:sp modelId="{A43F72C4-AAF8-574B-B301-2F186091A8D8}">
      <dsp:nvSpPr>
        <dsp:cNvPr id="0" name=""/>
        <dsp:cNvSpPr/>
      </dsp:nvSpPr>
      <dsp:spPr>
        <a:xfrm>
          <a:off x="7928615" y="0"/>
          <a:ext cx="906089" cy="90608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E1EFEC-9D69-A743-B4D2-6708D7B60E61}">
      <dsp:nvSpPr>
        <dsp:cNvPr id="0" name=""/>
        <dsp:cNvSpPr/>
      </dsp:nvSpPr>
      <dsp:spPr>
        <a:xfrm>
          <a:off x="8019224" y="90608"/>
          <a:ext cx="724871" cy="724871"/>
        </a:xfrm>
        <a:prstGeom prst="chord">
          <a:avLst>
            <a:gd name="adj1" fmla="val 162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C29EB7-EC13-A449-B1D1-3029FD7EB019}">
      <dsp:nvSpPr>
        <dsp:cNvPr id="0" name=""/>
        <dsp:cNvSpPr/>
      </dsp:nvSpPr>
      <dsp:spPr>
        <a:xfrm>
          <a:off x="9023474" y="0"/>
          <a:ext cx="2680515" cy="9060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lvl="0" algn="l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smtClean="0"/>
            <a:t>Use next bucket</a:t>
          </a:r>
          <a:endParaRPr lang="de-DE" sz="2700" kern="1200"/>
        </a:p>
      </dsp:txBody>
      <dsp:txXfrm>
        <a:off x="9023474" y="0"/>
        <a:ext cx="2680515" cy="9060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IncreasingCircleProcess">
  <dgm:title val=""/>
  <dgm:desc val=""/>
  <dgm:catLst>
    <dgm:cat type="list" pri="8300"/>
    <dgm:cat type="process" pri="43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  <dgm:param type="horzAlign" val="ctr"/>
          <dgm:param type="vertAlign" val="t"/>
        </dgm:alg>
      </dgm:if>
      <dgm:else name="Name3">
        <dgm:alg type="lin">
          <dgm:param type="linDir" val="fromR"/>
          <dgm:param type="horzAlign" val="ctr"/>
          <dgm:param type="vertAlign" val="t"/>
        </dgm:alg>
      </dgm:else>
    </dgm:choose>
    <dgm:shape xmlns:r="http://schemas.openxmlformats.org/officeDocument/2006/relationships" r:blip="">
      <dgm:adjLst/>
    </dgm:shape>
    <dgm:constrLst>
      <dgm:constr type="primFontSz" for="des" forName="Child" val="65"/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h" refFor="ch" refForName="composite" op="equ" fact="0.04"/>
    </dgm:constrLst>
    <dgm:forEach name="nodesForEach" axis="ch" ptType="node" cnt="7">
      <dgm:layoutNode name="composite">
        <dgm:alg type="composite">
          <dgm:param type="ar" val="0.8"/>
        </dgm:alg>
        <dgm:choose name="Name4">
          <dgm:if name="Name5" func="var" arg="dir" op="equ" val="norm">
            <dgm:constrLst>
              <dgm:constr type="l" for="ch" forName="Child" refType="w" fact="0.29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l" for="ch" forName="Parent" refType="w" fact="0.29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l" for="ch" forName="BackAccent" refType="w" fact="0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l" for="ch" forName="Accent" refType="w" fact="0.024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if>
          <dgm:else name="Name6">
            <dgm:constrLst>
              <dgm:constr type="r" for="ch" forName="Child" refType="w" fact="0.71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r" for="ch" forName="Parent" refType="w" fact="0.71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r" for="ch" forName="BackAccent" refType="w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r" for="ch" forName="Accent" refType="w" fact="0.976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else>
        </dgm:choose>
        <dgm:layoutNode name="BackAccent" styleLbl="bgShp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Accent" styleLbl="alignNode1">
          <dgm:alg type="sp"/>
          <dgm:choose name="Name7">
            <dgm:if name="Name8" axis="precedSib" ptType="node" func="cnt" op="equ" val="0">
              <dgm:choose name="Name9">
                <dgm:if name="Name1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11" axis="followSib" ptType="node" func="cnt" op="equ" val="1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12" axis="followSib" ptType="node" func="cnt" op="equ" val="2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if name="Name13" axis="followSib" ptType="node" func="cnt" op="equ" val="3">
                  <dgm:shape xmlns:r="http://schemas.openxmlformats.org/officeDocument/2006/relationships" type="chord" r:blip="">
                    <dgm:adjLst>
                      <dgm:adj idx="1" val="30"/>
                      <dgm:adj idx="2" val="150"/>
                    </dgm:adjLst>
                  </dgm:shape>
                </dgm:if>
                <dgm:if name="Name14" axis="followSib" ptType="node" func="cnt" op="equ" val="4">
                  <dgm:shape xmlns:r="http://schemas.openxmlformats.org/officeDocument/2006/relationships" type="chord" r:blip="">
                    <dgm:adjLst>
                      <dgm:adj idx="1" val="38.8699"/>
                      <dgm:adj idx="2" val="143.1301"/>
                    </dgm:adjLst>
                  </dgm:shape>
                </dgm:if>
                <dgm:if name="Name15" axis="followSib" ptType="node" func="cnt" op="equ" val="5">
                  <dgm:shape xmlns:r="http://schemas.openxmlformats.org/officeDocument/2006/relationships" type="chord" r:blip="">
                    <dgm:adjLst>
                      <dgm:adj idx="1" val="41.8103"/>
                      <dgm:adj idx="2" val="138.1897"/>
                    </dgm:adjLst>
                  </dgm:shape>
                </dgm:if>
                <dgm:else name="Name16">
                  <dgm:shape xmlns:r="http://schemas.openxmlformats.org/officeDocument/2006/relationships" type="chord" r:blip="">
                    <dgm:adjLst>
                      <dgm:adj idx="1" val="45.5847"/>
                      <dgm:adj idx="2" val="134.4153"/>
                    </dgm:adjLst>
                  </dgm:shape>
                </dgm:else>
              </dgm:choose>
            </dgm:if>
            <dgm:if name="Name17" axis="precedSib" ptType="node" func="cnt" op="equ" val="1">
              <dgm:choose name="Name18">
                <dgm:if name="Name19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0" axis="followSib" ptType="node" func="cnt" op="equ" val="1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if name="Name21" axis="followSib" ptType="node" func="cnt" op="equ" val="2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22" axis="followSib" ptType="node" func="cnt" op="equ" val="3">
                  <dgm:shape xmlns:r="http://schemas.openxmlformats.org/officeDocument/2006/relationships" type="chord" r:blip="">
                    <dgm:adjLst>
                      <dgm:adj idx="1" val="11.537"/>
                      <dgm:adj idx="2" val="168.463"/>
                    </dgm:adjLst>
                  </dgm:shape>
                </dgm:if>
                <dgm:if name="Name23" axis="followSib" ptType="node" func="cnt" op="equ" val="4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else name="Name24">
                  <dgm:shape xmlns:r="http://schemas.openxmlformats.org/officeDocument/2006/relationships" type="chord" r:blip="">
                    <dgm:adjLst>
                      <dgm:adj idx="1" val="25.3769"/>
                      <dgm:adj idx="2" val="154.6231"/>
                    </dgm:adjLst>
                  </dgm:shape>
                </dgm:else>
              </dgm:choose>
            </dgm:if>
            <dgm:if name="Name25" axis="precedSib" ptType="node" func="cnt" op="equ" val="2">
              <dgm:choose name="Name26">
                <dgm:if name="Name27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8" axis="followSib" ptType="node" func="cnt" op="equ" val="1">
                  <dgm:shape xmlns:r="http://schemas.openxmlformats.org/officeDocument/2006/relationships" type="chord" r:blip="">
                    <dgm:adjLst>
                      <dgm:adj idx="1" val="-30"/>
                      <dgm:adj idx="2" val="-150"/>
                    </dgm:adjLst>
                  </dgm:shape>
                </dgm:if>
                <dgm:if name="Name29" axis="followSib" ptType="node" func="cnt" op="equ" val="2">
                  <dgm:shape xmlns:r="http://schemas.openxmlformats.org/officeDocument/2006/relationships" type="chord" r:blip="">
                    <dgm:adjLst>
                      <dgm:adj idx="1" val="-11.537"/>
                      <dgm:adj idx="2" val="-168.463"/>
                    </dgm:adjLst>
                  </dgm:shape>
                </dgm:if>
                <dgm:if name="Name30" axis="followSib" ptType="node" func="cnt" op="equ" val="3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else name="Name31">
                  <dgm:shape xmlns:r="http://schemas.openxmlformats.org/officeDocument/2006/relationships" type="chord" r:blip="">
                    <dgm:adjLst>
                      <dgm:adj idx="1" val="8.2133"/>
                      <dgm:adj idx="2" val="171.7867"/>
                    </dgm:adjLst>
                  </dgm:shape>
                </dgm:else>
              </dgm:choose>
            </dgm:if>
            <dgm:if name="Name32" axis="precedSib" ptType="node" func="cnt" op="equ" val="3">
              <dgm:choose name="Name33">
                <dgm:if name="Name34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35" axis="followSib" ptType="node" func="cnt" op="equ" val="1">
                  <dgm:shape xmlns:r="http://schemas.openxmlformats.org/officeDocument/2006/relationships" type="chord" r:blip="">
                    <dgm:adjLst>
                      <dgm:adj idx="1" val="-38.8699"/>
                      <dgm:adj idx="2" val="-143.1301"/>
                    </dgm:adjLst>
                  </dgm:shape>
                </dgm:if>
                <dgm:if name="Name36" axis="followSib" ptType="node" func="cnt" op="equ" val="2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else name="Name37">
                  <dgm:shape xmlns:r="http://schemas.openxmlformats.org/officeDocument/2006/relationships" type="chord" r:blip="">
                    <dgm:adjLst>
                      <dgm:adj idx="1" val="-8.2133"/>
                      <dgm:adj idx="2" val="-171.7867"/>
                    </dgm:adjLst>
                  </dgm:shape>
                </dgm:else>
              </dgm:choose>
            </dgm:if>
            <dgm:if name="Name38" axis="precedSib" ptType="node" func="cnt" op="equ" val="4">
              <dgm:choose name="Name39">
                <dgm:if name="Name4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41" axis="followSib" ptType="node" func="cnt" op="equ" val="1">
                  <dgm:shape xmlns:r="http://schemas.openxmlformats.org/officeDocument/2006/relationships" type="chord" r:blip="">
                    <dgm:adjLst>
                      <dgm:adj idx="1" val="-41.8103"/>
                      <dgm:adj idx="2" val="-138.1897"/>
                    </dgm:adjLst>
                  </dgm:shape>
                </dgm:if>
                <dgm:else name="Name42">
                  <dgm:shape xmlns:r="http://schemas.openxmlformats.org/officeDocument/2006/relationships" type="chord" r:blip="">
                    <dgm:adjLst>
                      <dgm:adj idx="1" val="-25.3769"/>
                      <dgm:adj idx="2" val="-154.6231"/>
                    </dgm:adjLst>
                  </dgm:shape>
                </dgm:else>
              </dgm:choose>
            </dgm:if>
            <dgm:if name="Name43" axis="precedSib" ptType="node" func="cnt" op="equ" val="5">
              <dgm:choose name="Name44">
                <dgm:if name="Name45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else name="Name46">
                  <dgm:shape xmlns:r="http://schemas.openxmlformats.org/officeDocument/2006/relationships" type="chord" r:blip="">
                    <dgm:adjLst>
                      <dgm:adj idx="1" val="-45.5847"/>
                      <dgm:adj idx="2" val="-134.4153"/>
                    </dgm:adjLst>
                  </dgm:shape>
                </dgm:else>
              </dgm:choose>
            </dgm:if>
            <dgm:else name="Name47">
              <dgm:shape xmlns:r="http://schemas.openxmlformats.org/officeDocument/2006/relationships" type="chord" r:blip="">
                <dgm:adjLst>
                  <dgm:adj idx="1" val="-90"/>
                  <dgm:adj idx="2" val="-90"/>
                </dgm:adjLst>
              </dgm:shape>
            </dgm:else>
          </dgm:choose>
          <dgm:presOf/>
        </dgm:layoutNode>
        <dgm:layoutNode name="Child" styleLbl="revTx">
          <dgm:varLst>
            <dgm:chMax val="0"/>
            <dgm:chPref val="0"/>
            <dgm:bulletEnabled val="1"/>
          </dgm:varLst>
          <dgm:choose name="Name48">
            <dgm:if name="Name49" func="var" arg="dir" op="equ" val="norm">
              <dgm:alg type="tx">
                <dgm:param type="parTxLTRAlign" val="l"/>
                <dgm:param type="parTxRTLAlign" val="l"/>
                <dgm:param type="txAnchorVert" val="t"/>
              </dgm:alg>
            </dgm:if>
            <dgm:else name="Name50">
              <dgm:alg type="tx">
                <dgm:param type="parTxLTRAlign" val="r"/>
                <dgm:param type="parTxRTLAlign" val="r"/>
                <dgm:param type="txAnchorVert" val="t"/>
              </dgm:alg>
            </dgm:else>
          </dgm:choose>
          <dgm:choose name="Name51">
            <dgm:if name="Name52" axis="ch" ptType="node" func="cnt" op="gte" val="1">
              <dgm:shape xmlns:r="http://schemas.openxmlformats.org/officeDocument/2006/relationships" type="rect" r:blip="">
                <dgm:adjLst/>
              </dgm:shape>
            </dgm:if>
            <dgm:else name="Name53">
              <dgm:shape xmlns:r="http://schemas.openxmlformats.org/officeDocument/2006/relationships" type="rect" r:blip="" hideGeom="1">
                <dgm:adjLst/>
              </dgm:shape>
            </dgm:else>
          </dgm:choose>
          <dgm:choose name="Name54">
            <dgm:if name="Name55" axis="ch" ptType="node" func="cnt" op="gte" val="1">
              <dgm:presOf axis="des" ptType="node"/>
            </dgm:if>
            <dgm:else name="Name56">
              <dgm:presOf/>
            </dgm:else>
          </dgm:choose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Parent" styleLbl="revTx">
          <dgm:varLst>
            <dgm:chMax val="1"/>
            <dgm:chPref val="1"/>
            <dgm:bulletEnabled val="1"/>
          </dgm:varLst>
          <dgm:choose name="Name57">
            <dgm:if name="Name58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txAnchorVertCh" val="b"/>
              </dgm:alg>
            </dgm:if>
            <dgm:else name="Name59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txAnchorVertCh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6.jpe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0" name="Rectangle 2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bevel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 smtClean="0">
                <a:sym typeface="Avenir Roman" charset="0"/>
              </a:rPr>
              <a:t>Click to edit Master text styles</a:t>
            </a:r>
          </a:p>
          <a:p>
            <a:pPr lvl="1"/>
            <a:r>
              <a:rPr lang="de-DE" altLang="de-DE" noProof="0" smtClean="0">
                <a:sym typeface="Avenir Roman" charset="0"/>
              </a:rPr>
              <a:t>Second level</a:t>
            </a:r>
          </a:p>
          <a:p>
            <a:pPr lvl="2"/>
            <a:r>
              <a:rPr lang="de-DE" altLang="de-DE" noProof="0" smtClean="0">
                <a:sym typeface="Avenir Roman" charset="0"/>
              </a:rPr>
              <a:t>Third level</a:t>
            </a:r>
          </a:p>
          <a:p>
            <a:pPr lvl="3"/>
            <a:r>
              <a:rPr lang="de-DE" altLang="de-DE" noProof="0" smtClean="0">
                <a:sym typeface="Avenir Roman" charset="0"/>
              </a:rPr>
              <a:t>Fourth level</a:t>
            </a:r>
          </a:p>
          <a:p>
            <a:pPr lvl="4"/>
            <a:r>
              <a:rPr lang="de-DE" altLang="de-DE" noProof="0" smtClean="0">
                <a:sym typeface="Avenir Roman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31734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5513" rtl="0" eaLnBrk="0" fontAlgn="base" hangingPunct="0">
      <a:lnSpc>
        <a:spcPct val="125000"/>
      </a:lnSpc>
      <a:spcBef>
        <a:spcPct val="0"/>
      </a:spcBef>
      <a:spcAft>
        <a:spcPct val="0"/>
      </a:spcAft>
      <a:defRPr sz="2500" kern="1200">
        <a:solidFill>
          <a:srgbClr val="000000"/>
        </a:solidFill>
        <a:latin typeface="Avenir Roman" charset="0"/>
        <a:ea typeface="ＭＳ Ｐゴシック" charset="0"/>
        <a:cs typeface="Avenir Roman" charset="0"/>
        <a:sym typeface="Avenir Roman" charset="0"/>
      </a:defRPr>
    </a:lvl1pPr>
    <a:lvl2pPr indent="226963" algn="l" defTabSz="455513" rtl="0" eaLnBrk="0" fontAlgn="base" hangingPunct="0">
      <a:lnSpc>
        <a:spcPct val="125000"/>
      </a:lnSpc>
      <a:spcBef>
        <a:spcPct val="0"/>
      </a:spcBef>
      <a:spcAft>
        <a:spcPct val="0"/>
      </a:spcAft>
      <a:defRPr sz="2500" kern="1200">
        <a:solidFill>
          <a:srgbClr val="000000"/>
        </a:solidFill>
        <a:latin typeface="Avenir Roman" charset="0"/>
        <a:ea typeface="Avenir Roman" charset="0"/>
        <a:cs typeface="Avenir Roman" charset="0"/>
        <a:sym typeface="Avenir Roman" charset="0"/>
      </a:defRPr>
    </a:lvl2pPr>
    <a:lvl3pPr indent="455513" algn="l" defTabSz="455513" rtl="0" eaLnBrk="0" fontAlgn="base" hangingPunct="0">
      <a:lnSpc>
        <a:spcPct val="125000"/>
      </a:lnSpc>
      <a:spcBef>
        <a:spcPct val="0"/>
      </a:spcBef>
      <a:spcAft>
        <a:spcPct val="0"/>
      </a:spcAft>
      <a:defRPr sz="2500" kern="1200">
        <a:solidFill>
          <a:srgbClr val="000000"/>
        </a:solidFill>
        <a:latin typeface="Avenir Roman" charset="0"/>
        <a:ea typeface="Avenir Roman" charset="0"/>
        <a:cs typeface="Avenir Roman" charset="0"/>
        <a:sym typeface="Avenir Roman" charset="0"/>
      </a:defRPr>
    </a:lvl3pPr>
    <a:lvl4pPr indent="684065" algn="l" defTabSz="455513" rtl="0" eaLnBrk="0" fontAlgn="base" hangingPunct="0">
      <a:lnSpc>
        <a:spcPct val="125000"/>
      </a:lnSpc>
      <a:spcBef>
        <a:spcPct val="0"/>
      </a:spcBef>
      <a:spcAft>
        <a:spcPct val="0"/>
      </a:spcAft>
      <a:defRPr sz="2500" kern="1200">
        <a:solidFill>
          <a:srgbClr val="000000"/>
        </a:solidFill>
        <a:latin typeface="Avenir Roman" charset="0"/>
        <a:ea typeface="Avenir Roman" charset="0"/>
        <a:cs typeface="Avenir Roman" charset="0"/>
        <a:sym typeface="Avenir Roman" charset="0"/>
      </a:defRPr>
    </a:lvl4pPr>
    <a:lvl5pPr indent="912615" algn="l" defTabSz="455513" rtl="0" eaLnBrk="0" fontAlgn="base" hangingPunct="0">
      <a:lnSpc>
        <a:spcPct val="125000"/>
      </a:lnSpc>
      <a:spcBef>
        <a:spcPct val="0"/>
      </a:spcBef>
      <a:spcAft>
        <a:spcPct val="0"/>
      </a:spcAft>
      <a:defRPr sz="2500" kern="1200">
        <a:solidFill>
          <a:srgbClr val="000000"/>
        </a:solidFill>
        <a:latin typeface="Avenir Roman" charset="0"/>
        <a:ea typeface="Avenir Roman" charset="0"/>
        <a:cs typeface="Avenir Roman" charset="0"/>
        <a:sym typeface="Avenir Roman" charset="0"/>
      </a:defRPr>
    </a:lvl5pPr>
    <a:lvl6pPr marL="2284591" algn="l" defTabSz="91383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509" algn="l" defTabSz="91383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428" algn="l" defTabSz="91383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344" algn="l" defTabSz="91383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>
              <a:lnSpc>
                <a:spcPct val="125000"/>
              </a:lnSpc>
              <a:defRPr sz="2400">
                <a:solidFill>
                  <a:srgbClr val="000000"/>
                </a:solidFill>
                <a:latin typeface="Avenir Roman" charset="0"/>
                <a:ea typeface="MS PGothic" pitchFamily="34" charset="-128"/>
                <a:cs typeface="Avenir Roman" charset="0"/>
                <a:sym typeface="Avenir Roman" charset="0"/>
              </a:defRPr>
            </a:lvl1pPr>
            <a:lvl2pPr marL="746125" indent="-287338" algn="l" eaLnBrk="0">
              <a:lnSpc>
                <a:spcPct val="125000"/>
              </a:lnSpc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2pPr>
            <a:lvl3pPr marL="1149350" indent="-228600" algn="l" eaLnBrk="0">
              <a:lnSpc>
                <a:spcPct val="125000"/>
              </a:lnSpc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3pPr>
            <a:lvl4pPr marL="1609725" indent="-228600" algn="l" eaLnBrk="0">
              <a:lnSpc>
                <a:spcPct val="125000"/>
              </a:lnSpc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4pPr>
            <a:lvl5pPr marL="2068513" indent="-228600" algn="l" eaLnBrk="0">
              <a:lnSpc>
                <a:spcPct val="125000"/>
              </a:lnSpc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5pPr>
            <a:lvl6pPr marL="2525713" indent="-228600" defTabSz="582613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6pPr>
            <a:lvl7pPr marL="2982913" indent="-228600" defTabSz="582613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7pPr>
            <a:lvl8pPr marL="3440113" indent="-228600" defTabSz="582613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8pPr>
            <a:lvl9pPr marL="3897313" indent="-228600" defTabSz="582613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9pPr>
          </a:lstStyle>
          <a:p>
            <a:pPr algn="ctr" eaLnBrk="1" hangingPunct="1">
              <a:lnSpc>
                <a:spcPct val="100000"/>
              </a:lnSpc>
            </a:pPr>
            <a:fld id="{FFEF2ADC-15BB-4F22-BDBD-BA479BA4F1CA}" type="slidenum">
              <a:rPr lang="de-DE" altLang="de-DE" sz="3800">
                <a:solidFill>
                  <a:schemeClr val="tx1"/>
                </a:solidFill>
                <a:latin typeface="Arial" pitchFamily="34" charset="0"/>
                <a:cs typeface="Arial" pitchFamily="34" charset="0"/>
                <a:sym typeface="Helvetica Light" charset="0"/>
              </a:rPr>
              <a:pPr algn="ctr" eaLnBrk="1" hangingPunct="1">
                <a:lnSpc>
                  <a:spcPct val="100000"/>
                </a:lnSpc>
              </a:pPr>
              <a:t>6</a:t>
            </a:fld>
            <a:endParaRPr lang="de-DE" altLang="de-DE" sz="3800">
              <a:solidFill>
                <a:schemeClr val="tx1"/>
              </a:solidFill>
              <a:latin typeface="Arial" pitchFamily="34" charset="0"/>
              <a:cs typeface="Arial" pitchFamily="34" charset="0"/>
              <a:sym typeface="Helvetica Light" charset="0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de-DE" altLang="de-DE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Low-</a:t>
            </a:r>
            <a:r>
              <a:rPr lang="de-DE" dirty="0" err="1" smtClean="0"/>
              <a:t>Cost</a:t>
            </a:r>
            <a:r>
              <a:rPr lang="de-DE" dirty="0" smtClean="0"/>
              <a:t>:</a:t>
            </a:r>
            <a:r>
              <a:rPr lang="de-DE" baseline="0" dirty="0" smtClean="0"/>
              <a:t> multiple </a:t>
            </a:r>
            <a:r>
              <a:rPr lang="de-DE" baseline="0" dirty="0" err="1" smtClean="0"/>
              <a:t>clusters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even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three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may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accepted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Maybe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</a:t>
            </a:r>
            <a:r>
              <a:rPr lang="de-DE" baseline="0" dirty="0" smtClean="0"/>
              <a:t> HDD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cheapter</a:t>
            </a:r>
            <a:r>
              <a:rPr lang="de-DE" baseline="0" dirty="0" smtClean="0"/>
              <a:t> (vs. SDDs)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4959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brought</a:t>
            </a:r>
            <a:r>
              <a:rPr lang="de-DE" baseline="0" dirty="0" smtClean="0"/>
              <a:t> in a </a:t>
            </a:r>
            <a:r>
              <a:rPr lang="de-DE" baseline="0" dirty="0" err="1" smtClean="0"/>
              <a:t>partner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mach </a:t>
            </a:r>
            <a:r>
              <a:rPr lang="de-DE" baseline="0" dirty="0" err="1" smtClean="0"/>
              <a:t>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vision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challanges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our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goals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knowledge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technology-know-how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leader</a:t>
            </a:r>
            <a:endParaRPr lang="de-DE" baseline="0" dirty="0" smtClean="0"/>
          </a:p>
          <a:p>
            <a:r>
              <a:rPr lang="de-DE" baseline="0" dirty="0" smtClean="0"/>
              <a:t>=&gt;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928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German </a:t>
            </a:r>
            <a:r>
              <a:rPr lang="en-US" dirty="0" err="1" smtClean="0"/>
              <a:t>MongoDB</a:t>
            </a:r>
            <a:r>
              <a:rPr lang="en-US" dirty="0" smtClean="0"/>
              <a:t> Partner (earl 2012)</a:t>
            </a:r>
          </a:p>
          <a:p>
            <a:r>
              <a:rPr lang="en-US" dirty="0" smtClean="0"/>
              <a:t>First German </a:t>
            </a:r>
            <a:r>
              <a:rPr lang="en-US" dirty="0" err="1" smtClean="0"/>
              <a:t>MongoDB</a:t>
            </a:r>
            <a:r>
              <a:rPr lang="en-US" baseline="0" dirty="0" smtClean="0"/>
              <a:t> Hosting Partner (Mid 2013)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7551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hape 8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4755" name="Shape 85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G</a:t>
            </a:r>
            <a:r>
              <a:rPr lang="de-DE" dirty="0" err="1" smtClean="0"/>
              <a:t>ot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know</a:t>
            </a:r>
            <a:r>
              <a:rPr lang="de-DE" dirty="0" smtClean="0"/>
              <a:t> Brückner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Hadoop</a:t>
            </a:r>
            <a:r>
              <a:rPr lang="de-DE" baseline="0" dirty="0" smtClean="0"/>
              <a:t> User Group</a:t>
            </a:r>
          </a:p>
          <a:p>
            <a:pPr eaLnBrk="1">
              <a:defRPr/>
            </a:pPr>
            <a:r>
              <a:rPr lang="de-DE" baseline="0" dirty="0" err="1" smtClean="0"/>
              <a:t>Were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brought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help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finding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managment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platform</a:t>
            </a:r>
            <a:endParaRPr lang="de-DE" baseline="0" dirty="0" smtClean="0"/>
          </a:p>
          <a:p>
            <a:pPr eaLnBrk="1">
              <a:defRPr/>
            </a:pPr>
            <a:r>
              <a:rPr lang="en-US" baseline="0" dirty="0" smtClean="0"/>
              <a:t>L</a:t>
            </a:r>
            <a:r>
              <a:rPr lang="de-DE" baseline="0" dirty="0" err="1" smtClean="0"/>
              <a:t>ooked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Cassandra/</a:t>
            </a:r>
            <a:r>
              <a:rPr lang="de-DE" baseline="0" dirty="0" err="1" smtClean="0"/>
              <a:t>Hbase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too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complex</a:t>
            </a:r>
            <a:endParaRPr lang="de-DE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hape 78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3731" name="Shape 79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baseline="0" dirty="0" smtClean="0"/>
              <a:t>2 </a:t>
            </a:r>
            <a:r>
              <a:rPr lang="en-US" baseline="0" dirty="0" smtClean="0"/>
              <a:t>types of data</a:t>
            </a:r>
          </a:p>
          <a:p>
            <a:pPr eaLnBrk="1">
              <a:defRPr/>
            </a:pPr>
            <a:r>
              <a:rPr lang="en-US" baseline="0" dirty="0" smtClean="0"/>
              <a:t>Sensor data -&gt; streaming</a:t>
            </a:r>
          </a:p>
          <a:p>
            <a:pPr eaLnBrk="1">
              <a:defRPr/>
            </a:pPr>
            <a:r>
              <a:rPr lang="en-US" baseline="0" dirty="0" smtClean="0"/>
              <a:t>Document data -&gt; scans/lab data, used as meta data for queries</a:t>
            </a:r>
          </a:p>
          <a:p>
            <a:pPr eaLnBrk="1">
              <a:defRPr/>
            </a:pPr>
            <a:r>
              <a:rPr lang="en-US" baseline="0" dirty="0" err="1" smtClean="0"/>
              <a:t>MongoHadoop</a:t>
            </a:r>
            <a:r>
              <a:rPr lang="en-US" baseline="0" dirty="0" smtClean="0"/>
              <a:t> Connector can be used for analytics (or Aggregation Framework, pluggable</a:t>
            </a:r>
            <a:r>
              <a:rPr lang="en-US" baseline="0" dirty="0" smtClean="0"/>
              <a:t>)</a:t>
            </a:r>
          </a:p>
          <a:p>
            <a:pPr eaLnBrk="1">
              <a:defRPr/>
            </a:pPr>
            <a:r>
              <a:rPr lang="en-US" baseline="0" dirty="0" smtClean="0"/>
              <a:t>Important part schema design for input streaming</a:t>
            </a:r>
          </a:p>
          <a:p>
            <a:pPr eaLnBrk="1">
              <a:defRPr/>
            </a:pPr>
            <a:r>
              <a:rPr lang="en-US" baseline="0" dirty="0" smtClean="0"/>
              <a:t>OPC – Standard for </a:t>
            </a:r>
            <a:r>
              <a:rPr lang="en-US" baseline="0" smtClean="0"/>
              <a:t>Process Control</a:t>
            </a:r>
            <a:endParaRPr lang="de-DE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hape 9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5779" name="Shape 9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W</a:t>
            </a:r>
            <a:r>
              <a:rPr lang="de-DE" dirty="0" err="1" smtClean="0"/>
              <a:t>e</a:t>
            </a:r>
            <a:r>
              <a:rPr lang="de-DE" dirty="0" smtClean="0"/>
              <a:t> </a:t>
            </a:r>
            <a:r>
              <a:rPr lang="de-DE" dirty="0" err="1" smtClean="0"/>
              <a:t>looked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three</a:t>
            </a:r>
            <a:r>
              <a:rPr lang="de-DE" baseline="0" dirty="0" smtClean="0"/>
              <a:t> different </a:t>
            </a:r>
            <a:r>
              <a:rPr lang="de-DE" baseline="0" dirty="0" err="1" smtClean="0"/>
              <a:t>schema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designs</a:t>
            </a:r>
            <a:endParaRPr lang="de-DE" baseline="0" dirty="0" smtClean="0"/>
          </a:p>
          <a:p>
            <a:pPr eaLnBrk="1">
              <a:defRPr/>
            </a:pPr>
            <a:r>
              <a:rPr lang="en-US" baseline="0" dirty="0" smtClean="0"/>
              <a:t>T</a:t>
            </a:r>
            <a:r>
              <a:rPr lang="de-DE" baseline="0" dirty="0" err="1" smtClean="0"/>
              <a:t>ime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series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seemed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good</a:t>
            </a:r>
            <a:r>
              <a:rPr lang="de-DE" baseline="0" dirty="0" smtClean="0"/>
              <a:t> fit</a:t>
            </a:r>
          </a:p>
          <a:p>
            <a:pPr eaLnBrk="1">
              <a:defRPr/>
            </a:pPr>
            <a:r>
              <a:rPr lang="en-US" baseline="0" dirty="0" smtClean="0"/>
              <a:t>C</a:t>
            </a:r>
            <a:r>
              <a:rPr lang="de-DE" baseline="0" dirty="0" err="1" smtClean="0"/>
              <a:t>ame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bucket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model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later</a:t>
            </a:r>
            <a:endParaRPr lang="de-DE" baseline="0" dirty="0" smtClean="0"/>
          </a:p>
          <a:p>
            <a:pPr eaLnBrk="1">
              <a:defRPr/>
            </a:pPr>
            <a:r>
              <a:rPr lang="en-US" baseline="0" dirty="0" smtClean="0"/>
              <a:t>Q</a:t>
            </a:r>
            <a:r>
              <a:rPr lang="de-DE" baseline="0" dirty="0" err="1" smtClean="0"/>
              <a:t>uestion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arose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why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</a:t>
            </a:r>
            <a:r>
              <a:rPr lang="de-DE" baseline="0" dirty="0" smtClean="0"/>
              <a:t> a simple </a:t>
            </a:r>
            <a:r>
              <a:rPr lang="de-DE" baseline="0" dirty="0" err="1" smtClean="0"/>
              <a:t>schema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document</a:t>
            </a:r>
            <a:r>
              <a:rPr lang="de-DE" baseline="0" dirty="0" smtClean="0"/>
              <a:t> per </a:t>
            </a:r>
            <a:r>
              <a:rPr lang="de-DE" baseline="0" dirty="0" err="1" smtClean="0"/>
              <a:t>event</a:t>
            </a:r>
            <a:endParaRPr lang="de-DE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hape 9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5779" name="Shape 9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S</a:t>
            </a:r>
            <a:r>
              <a:rPr lang="de-DE" dirty="0" err="1" smtClean="0"/>
              <a:t>creenshot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MongoDB</a:t>
            </a:r>
            <a:r>
              <a:rPr lang="de-DE" dirty="0" smtClean="0"/>
              <a:t> </a:t>
            </a:r>
            <a:r>
              <a:rPr lang="de-DE" dirty="0" err="1" smtClean="0"/>
              <a:t>Managment</a:t>
            </a:r>
            <a:r>
              <a:rPr lang="de-DE" baseline="0" dirty="0" smtClean="0"/>
              <a:t> Service</a:t>
            </a:r>
          </a:p>
          <a:p>
            <a:pPr eaLnBrk="1">
              <a:defRPr/>
            </a:pPr>
            <a:r>
              <a:rPr lang="en-US" baseline="0" dirty="0" smtClean="0"/>
              <a:t>U</a:t>
            </a:r>
            <a:r>
              <a:rPr lang="de-DE" baseline="0" dirty="0" err="1" smtClean="0"/>
              <a:t>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display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metrics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mongodb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installations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who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knows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?)</a:t>
            </a:r>
          </a:p>
          <a:p>
            <a:pPr eaLnBrk="1">
              <a:defRPr/>
            </a:pPr>
            <a:endParaRPr lang="de-DE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hape 9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5779" name="Shape 9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O</a:t>
            </a:r>
            <a:r>
              <a:rPr lang="de-DE" dirty="0" smtClean="0"/>
              <a:t>ne </a:t>
            </a:r>
            <a:r>
              <a:rPr lang="de-DE" dirty="0" err="1" smtClean="0"/>
              <a:t>document</a:t>
            </a:r>
            <a:r>
              <a:rPr lang="de-DE" dirty="0" smtClean="0"/>
              <a:t> per </a:t>
            </a:r>
            <a:r>
              <a:rPr lang="de-DE" dirty="0" err="1" smtClean="0"/>
              <a:t>hour</a:t>
            </a:r>
            <a:r>
              <a:rPr lang="de-DE" dirty="0" smtClean="0"/>
              <a:t> (</a:t>
            </a:r>
            <a:r>
              <a:rPr lang="de-DE" dirty="0" err="1" smtClean="0"/>
              <a:t>timestamp_hour</a:t>
            </a:r>
            <a:r>
              <a:rPr lang="de-DE" dirty="0" smtClean="0"/>
              <a:t>)</a:t>
            </a:r>
          </a:p>
          <a:p>
            <a:pPr eaLnBrk="1">
              <a:defRPr/>
            </a:pPr>
            <a:r>
              <a:rPr lang="en-US" dirty="0" smtClean="0"/>
              <a:t>O</a:t>
            </a:r>
            <a:r>
              <a:rPr lang="de-DE" dirty="0" smtClean="0"/>
              <a:t>ne </a:t>
            </a:r>
            <a:r>
              <a:rPr lang="de-DE" dirty="0" err="1" smtClean="0"/>
              <a:t>subdocument</a:t>
            </a:r>
            <a:r>
              <a:rPr lang="de-DE" dirty="0" smtClean="0"/>
              <a:t> per </a:t>
            </a:r>
            <a:r>
              <a:rPr lang="de-DE" dirty="0" err="1" smtClean="0"/>
              <a:t>minute</a:t>
            </a:r>
            <a:endParaRPr lang="de-DE" dirty="0" smtClean="0"/>
          </a:p>
          <a:p>
            <a:pPr eaLnBrk="1">
              <a:defRPr/>
            </a:pPr>
            <a:r>
              <a:rPr lang="en-US" dirty="0" smtClean="0"/>
              <a:t>K</a:t>
            </a:r>
            <a:r>
              <a:rPr lang="de-DE" dirty="0" err="1" smtClean="0"/>
              <a:t>ey</a:t>
            </a:r>
            <a:r>
              <a:rPr lang="de-DE" dirty="0" smtClean="0"/>
              <a:t> in </a:t>
            </a:r>
            <a:r>
              <a:rPr lang="de-DE" dirty="0" err="1" smtClean="0"/>
              <a:t>subdocument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second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minute</a:t>
            </a:r>
            <a:endParaRPr lang="de-DE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hape 105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7827" name="Shape 106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W</a:t>
            </a:r>
            <a:r>
              <a:rPr lang="de-DE" dirty="0" err="1" smtClean="0"/>
              <a:t>ell</a:t>
            </a:r>
            <a:r>
              <a:rPr lang="de-DE" dirty="0" smtClean="0"/>
              <a:t> </a:t>
            </a:r>
            <a:r>
              <a:rPr lang="de-DE" dirty="0" err="1" smtClean="0"/>
              <a:t>known</a:t>
            </a:r>
            <a:r>
              <a:rPr lang="de-DE" dirty="0" smtClean="0"/>
              <a:t> </a:t>
            </a:r>
            <a:r>
              <a:rPr lang="de-DE" dirty="0" err="1" smtClean="0"/>
              <a:t>schema</a:t>
            </a:r>
            <a:r>
              <a:rPr lang="de-DE" dirty="0" smtClean="0"/>
              <a:t>,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blog</a:t>
            </a:r>
            <a:r>
              <a:rPr lang="de-DE" dirty="0" smtClean="0"/>
              <a:t> </a:t>
            </a:r>
            <a:r>
              <a:rPr lang="de-DE" dirty="0" err="1" smtClean="0"/>
              <a:t>post</a:t>
            </a:r>
            <a:r>
              <a:rPr lang="de-DE" dirty="0" smtClean="0"/>
              <a:t>, lots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hits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google</a:t>
            </a:r>
            <a:r>
              <a:rPr lang="de-DE" baseline="0" dirty="0" smtClean="0"/>
              <a:t> (150k </a:t>
            </a:r>
            <a:r>
              <a:rPr lang="de-DE" baseline="0" dirty="0" err="1" smtClean="0"/>
              <a:t>hits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mongodb</a:t>
            </a:r>
            <a:r>
              <a:rPr lang="de-DE" baseline="0" dirty="0" smtClean="0"/>
              <a:t> time </a:t>
            </a:r>
            <a:r>
              <a:rPr lang="de-DE" baseline="0" dirty="0" err="1" smtClean="0"/>
              <a:t>series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)</a:t>
            </a:r>
          </a:p>
          <a:p>
            <a:pPr eaLnBrk="1">
              <a:defRPr/>
            </a:pPr>
            <a:endParaRPr lang="de-DE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hape 9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5779" name="Shape 9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Sensors</a:t>
            </a:r>
            <a:r>
              <a:rPr lang="en-US" baseline="0" dirty="0" smtClean="0"/>
              <a:t> have own thresholds, don’t send data that often, sometimes “burst” values, lab/scan data doesn’t fit at all</a:t>
            </a:r>
            <a:endParaRPr lang="de-DE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eaLnBrk="0">
              <a:lnSpc>
                <a:spcPct val="125000"/>
              </a:lnSpc>
              <a:defRPr sz="2400">
                <a:solidFill>
                  <a:srgbClr val="000000"/>
                </a:solidFill>
                <a:latin typeface="Avenir Roman" charset="0"/>
                <a:ea typeface="MS PGothic" pitchFamily="34" charset="-128"/>
                <a:cs typeface="Avenir Roman" charset="0"/>
                <a:sym typeface="Avenir Roman" charset="0"/>
              </a:defRPr>
            </a:lvl1pPr>
            <a:lvl2pPr marL="746125" indent="-287338" algn="l" eaLnBrk="0">
              <a:lnSpc>
                <a:spcPct val="125000"/>
              </a:lnSpc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2pPr>
            <a:lvl3pPr marL="1149350" indent="-228600" algn="l" eaLnBrk="0">
              <a:lnSpc>
                <a:spcPct val="125000"/>
              </a:lnSpc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3pPr>
            <a:lvl4pPr marL="1609725" indent="-228600" algn="l" eaLnBrk="0">
              <a:lnSpc>
                <a:spcPct val="125000"/>
              </a:lnSpc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4pPr>
            <a:lvl5pPr marL="2068513" indent="-228600" algn="l" eaLnBrk="0">
              <a:lnSpc>
                <a:spcPct val="125000"/>
              </a:lnSpc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5pPr>
            <a:lvl6pPr marL="2525713" indent="-228600" defTabSz="582613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6pPr>
            <a:lvl7pPr marL="2982913" indent="-228600" defTabSz="582613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7pPr>
            <a:lvl8pPr marL="3440113" indent="-228600" defTabSz="582613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8pPr>
            <a:lvl9pPr marL="3897313" indent="-228600" defTabSz="582613" eaLnBrk="0" fontAlgn="base" hangingPunct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venir Roman" charset="0"/>
                <a:ea typeface="Avenir Roman" charset="0"/>
                <a:cs typeface="Avenir Roman" charset="0"/>
                <a:sym typeface="Avenir Roman" charset="0"/>
              </a:defRPr>
            </a:lvl9pPr>
          </a:lstStyle>
          <a:p>
            <a:pPr algn="ctr" eaLnBrk="1" hangingPunct="1">
              <a:lnSpc>
                <a:spcPct val="100000"/>
              </a:lnSpc>
            </a:pPr>
            <a:fld id="{6B48EEC1-6B75-4BF8-8EC8-0A707ACEE493}" type="slidenum">
              <a:rPr lang="de-DE" altLang="de-DE" sz="3800">
                <a:solidFill>
                  <a:schemeClr val="tx1"/>
                </a:solidFill>
                <a:latin typeface="Arial" pitchFamily="34" charset="0"/>
                <a:cs typeface="Arial" pitchFamily="34" charset="0"/>
                <a:sym typeface="Helvetica Light" charset="0"/>
              </a:rPr>
              <a:pPr algn="ctr" eaLnBrk="1" hangingPunct="1">
                <a:lnSpc>
                  <a:spcPct val="100000"/>
                </a:lnSpc>
              </a:pPr>
              <a:t>7</a:t>
            </a:fld>
            <a:endParaRPr lang="de-DE" altLang="de-DE" sz="3800">
              <a:solidFill>
                <a:schemeClr val="tx1"/>
              </a:solidFill>
              <a:latin typeface="Arial" pitchFamily="34" charset="0"/>
              <a:cs typeface="Arial" pitchFamily="34" charset="0"/>
              <a:sym typeface="Helvetica Light" charset="0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90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de-DE" altLang="de-DE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hape 9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5779" name="Shape 9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hape 112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8851" name="Shape 113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hape 112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8851" name="Shape 113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hape 112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8851" name="Shape 113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Shape 112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8851" name="Shape 113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T</a:t>
            </a:r>
            <a:r>
              <a:rPr lang="de-DE" dirty="0" err="1" smtClean="0"/>
              <a:t>imestamp_start</a:t>
            </a:r>
            <a:r>
              <a:rPr lang="de-DE" dirty="0" smtClean="0"/>
              <a:t>: </a:t>
            </a:r>
            <a:r>
              <a:rPr lang="de-DE" dirty="0" err="1" smtClean="0"/>
              <a:t>time</a:t>
            </a:r>
            <a:r>
              <a:rPr lang="de-DE" baseline="0" dirty="0" err="1" smtClean="0"/>
              <a:t>stamp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first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bucket</a:t>
            </a:r>
            <a:r>
              <a:rPr lang="de-DE" baseline="0" dirty="0" smtClean="0"/>
              <a:t> was „</a:t>
            </a:r>
            <a:r>
              <a:rPr lang="de-DE" baseline="0" dirty="0" err="1" smtClean="0"/>
              <a:t>opened</a:t>
            </a:r>
            <a:r>
              <a:rPr lang="de-DE" baseline="0" dirty="0" smtClean="0"/>
              <a:t>“</a:t>
            </a:r>
          </a:p>
          <a:p>
            <a:pPr eaLnBrk="1">
              <a:defRPr/>
            </a:pPr>
            <a:r>
              <a:rPr lang="en-US" baseline="0" dirty="0" smtClean="0"/>
              <a:t>T</a:t>
            </a:r>
            <a:r>
              <a:rPr lang="de-DE" baseline="0" dirty="0" err="1" smtClean="0"/>
              <a:t>imestamp_end</a:t>
            </a:r>
            <a:r>
              <a:rPr lang="de-DE" baseline="0" dirty="0" smtClean="0"/>
              <a:t>: last </a:t>
            </a:r>
            <a:r>
              <a:rPr lang="de-DE" baseline="0" dirty="0" err="1" smtClean="0"/>
              <a:t>timestamp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when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bucket</a:t>
            </a:r>
            <a:r>
              <a:rPr lang="de-DE" baseline="0" dirty="0" smtClean="0"/>
              <a:t> was „</a:t>
            </a:r>
            <a:r>
              <a:rPr lang="de-DE" baseline="0" dirty="0" err="1" smtClean="0"/>
              <a:t>closed</a:t>
            </a:r>
            <a:r>
              <a:rPr lang="de-DE" baseline="0" dirty="0" smtClean="0"/>
              <a:t>“</a:t>
            </a:r>
          </a:p>
          <a:p>
            <a:pPr eaLnBrk="1">
              <a:defRPr/>
            </a:pPr>
            <a:r>
              <a:rPr lang="en-US" baseline="0" dirty="0" smtClean="0"/>
              <a:t>S</a:t>
            </a:r>
            <a:r>
              <a:rPr lang="de-DE" baseline="0" dirty="0" err="1" smtClean="0"/>
              <a:t>tate</a:t>
            </a:r>
            <a:r>
              <a:rPr lang="de-DE" baseline="0" dirty="0" smtClean="0"/>
              <a:t>: open/</a:t>
            </a:r>
            <a:r>
              <a:rPr lang="de-DE" baseline="0" dirty="0" err="1" smtClean="0"/>
              <a:t>closed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bucket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full</a:t>
            </a:r>
            <a:endParaRPr lang="de-DE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hape 119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9875" name="Shape 120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Shape 137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82947" name="Shape 138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D</a:t>
            </a:r>
            <a:r>
              <a:rPr lang="de-DE" dirty="0" err="1" smtClean="0"/>
              <a:t>epends</a:t>
            </a:r>
            <a:r>
              <a:rPr lang="de-DE" dirty="0" smtClean="0"/>
              <a:t> on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retention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maybe</a:t>
            </a:r>
            <a:r>
              <a:rPr lang="de-DE" baseline="0" dirty="0" smtClean="0"/>
              <a:t> different </a:t>
            </a:r>
            <a:r>
              <a:rPr lang="de-DE" baseline="0" dirty="0" err="1" smtClean="0"/>
              <a:t>strategies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different </a:t>
            </a:r>
            <a:r>
              <a:rPr lang="de-DE" baseline="0" dirty="0" err="1" smtClean="0"/>
              <a:t>sensors</a:t>
            </a:r>
            <a:r>
              <a:rPr lang="de-DE" baseline="0" dirty="0" smtClean="0"/>
              <a:t>)</a:t>
            </a:r>
            <a:endParaRPr lang="de-DE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hape 13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81923" name="Shape 13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U</a:t>
            </a:r>
            <a:r>
              <a:rPr lang="de-DE" dirty="0" err="1" smtClean="0"/>
              <a:t>pdate</a:t>
            </a:r>
            <a:r>
              <a:rPr lang="de-DE" dirty="0" smtClean="0"/>
              <a:t>: </a:t>
            </a:r>
            <a:r>
              <a:rPr lang="de-DE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overhead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generating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new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documents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preallocate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documents</a:t>
            </a:r>
            <a:endParaRPr lang="de-DE" baseline="0" dirty="0" smtClean="0"/>
          </a:p>
          <a:p>
            <a:pPr eaLnBrk="1">
              <a:defRPr/>
            </a:pPr>
            <a:r>
              <a:rPr lang="en-US" baseline="0" dirty="0" smtClean="0"/>
              <a:t>U</a:t>
            </a:r>
            <a:r>
              <a:rPr lang="de-DE" baseline="0" dirty="0" err="1" smtClean="0"/>
              <a:t>pdate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just </a:t>
            </a:r>
            <a:r>
              <a:rPr lang="de-DE" baseline="0" dirty="0" err="1" smtClean="0"/>
              <a:t>write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(not type, </a:t>
            </a:r>
            <a:r>
              <a:rPr lang="de-DE" baseline="0" dirty="0" err="1" smtClean="0"/>
              <a:t>status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etc</a:t>
            </a:r>
            <a:r>
              <a:rPr lang="de-DE" baseline="0" dirty="0" smtClean="0"/>
              <a:t>)</a:t>
            </a:r>
            <a:endParaRPr lang="de-DE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hape 14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83971" name="Shape 144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I</a:t>
            </a:r>
            <a:r>
              <a:rPr lang="de-DE" dirty="0" err="1" smtClean="0"/>
              <a:t>ndex</a:t>
            </a:r>
            <a:r>
              <a:rPr lang="de-DE" dirty="0" smtClean="0"/>
              <a:t> on </a:t>
            </a:r>
            <a:r>
              <a:rPr lang="de-DE" dirty="0" err="1" smtClean="0"/>
              <a:t>timestamp_start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timestamp_end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that‘s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query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endParaRPr lang="de-DE" baseline="0" dirty="0" smtClean="0"/>
          </a:p>
          <a:p>
            <a:pPr eaLnBrk="1">
              <a:defRPr/>
            </a:pPr>
            <a:r>
              <a:rPr lang="en-US" baseline="0" dirty="0" smtClean="0"/>
              <a:t>T</a:t>
            </a:r>
            <a:r>
              <a:rPr lang="de-DE" baseline="0" dirty="0" smtClean="0"/>
              <a:t>he larger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bucket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index</a:t>
            </a:r>
            <a:endParaRPr lang="de-DE" baseline="0" dirty="0" smtClean="0"/>
          </a:p>
          <a:p>
            <a:pPr eaLnBrk="1">
              <a:defRPr/>
            </a:pPr>
            <a:endParaRPr lang="de-DE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Shape 149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84995" name="Shape 150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All</a:t>
            </a:r>
            <a:r>
              <a:rPr lang="en-US" baseline="0" dirty="0" smtClean="0"/>
              <a:t> events for one sensor in one hour: 3600 document reads in simple schema, 60 document reads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bucket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size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60</a:t>
            </a:r>
            <a:endParaRPr lang="de-DE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altLang="de-DE" dirty="0" smtClean="0"/>
              <a:t>Parameters </a:t>
            </a:r>
            <a:r>
              <a:rPr lang="de-DE" altLang="de-DE" dirty="0" err="1" smtClean="0"/>
              <a:t>to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adjust</a:t>
            </a:r>
            <a:r>
              <a:rPr lang="de-DE" altLang="de-DE" dirty="0" smtClean="0"/>
              <a:t>/</a:t>
            </a:r>
            <a:r>
              <a:rPr lang="de-DE" altLang="de-DE" dirty="0" err="1" smtClean="0"/>
              <a:t>control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the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machine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parts</a:t>
            </a:r>
            <a:endParaRPr lang="de-DE" altLang="de-DE" dirty="0" smtClean="0"/>
          </a:p>
          <a:p>
            <a:r>
              <a:rPr lang="de-DE" altLang="de-DE" dirty="0" smtClean="0"/>
              <a:t>Parameters </a:t>
            </a:r>
            <a:r>
              <a:rPr lang="de-DE" altLang="de-DE" dirty="0" err="1" smtClean="0"/>
              <a:t>to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monitor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the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production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process</a:t>
            </a:r>
            <a:r>
              <a:rPr lang="de-DE" altLang="de-DE" dirty="0" smtClean="0"/>
              <a:t>/</a:t>
            </a:r>
            <a:r>
              <a:rPr lang="de-DE" altLang="de-DE" dirty="0" err="1" smtClean="0"/>
              <a:t>status</a:t>
            </a:r>
            <a:endParaRPr lang="de-DE" altLang="de-DE" dirty="0" smtClean="0"/>
          </a:p>
          <a:p>
            <a:r>
              <a:rPr lang="de-DE" altLang="de-DE" dirty="0" smtClean="0"/>
              <a:t>Parameters </a:t>
            </a:r>
            <a:r>
              <a:rPr lang="de-DE" altLang="de-DE" dirty="0" err="1" smtClean="0"/>
              <a:t>to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garantee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product</a:t>
            </a:r>
            <a:r>
              <a:rPr lang="de-DE" altLang="de-DE" dirty="0" smtClean="0"/>
              <a:t>-quality </a:t>
            </a:r>
            <a:r>
              <a:rPr lang="de-DE" altLang="de-DE" dirty="0" err="1" smtClean="0"/>
              <a:t>to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the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customer</a:t>
            </a:r>
            <a:endParaRPr lang="de-DE" altLang="de-DE" dirty="0" smtClean="0"/>
          </a:p>
          <a:p>
            <a:r>
              <a:rPr lang="de-DE" altLang="de-DE" dirty="0" smtClean="0"/>
              <a:t>Parameters </a:t>
            </a:r>
            <a:r>
              <a:rPr lang="de-DE" altLang="de-DE" dirty="0" err="1" smtClean="0"/>
              <a:t>to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identify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broken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machine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parts</a:t>
            </a:r>
            <a:endParaRPr lang="de-DE" altLang="de-DE" dirty="0" smtClean="0"/>
          </a:p>
          <a:p>
            <a:r>
              <a:rPr lang="de-DE" altLang="de-DE" dirty="0" smtClean="0"/>
              <a:t>Parameters </a:t>
            </a:r>
            <a:r>
              <a:rPr lang="de-DE" altLang="de-DE" dirty="0" err="1" smtClean="0"/>
              <a:t>to</a:t>
            </a:r>
            <a:r>
              <a:rPr lang="de-DE" altLang="de-DE" dirty="0" smtClean="0"/>
              <a:t> manage </a:t>
            </a:r>
            <a:r>
              <a:rPr lang="de-DE" altLang="de-DE" dirty="0" err="1" smtClean="0"/>
              <a:t>consumption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and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energy</a:t>
            </a:r>
            <a:endParaRPr lang="de-DE" alt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3625962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hape 84"/>
          <p:cNvSpPr>
            <a:spLocks noGrp="1" noRot="1" noChangeAspect="1" noTextEdit="1"/>
          </p:cNvSpPr>
          <p:nvPr>
            <p:ph type="sldImg" idx="2"/>
          </p:nvPr>
        </p:nvSpPr>
        <p:spPr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4755" name="Shape 85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R</a:t>
            </a:r>
            <a:r>
              <a:rPr lang="de-DE" dirty="0" err="1" smtClean="0"/>
              <a:t>oughly</a:t>
            </a:r>
            <a:r>
              <a:rPr lang="de-DE" dirty="0" smtClean="0"/>
              <a:t> 2TB/</a:t>
            </a:r>
            <a:r>
              <a:rPr lang="de-DE" dirty="0" err="1" smtClean="0"/>
              <a:t>year</a:t>
            </a:r>
            <a:r>
              <a:rPr lang="de-DE" baseline="0" dirty="0" smtClean="0"/>
              <a:t> per </a:t>
            </a:r>
            <a:r>
              <a:rPr lang="de-DE" baseline="0" dirty="0" err="1" smtClean="0"/>
              <a:t>machine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depending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points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update </a:t>
            </a:r>
            <a:r>
              <a:rPr lang="de-DE" baseline="0" dirty="0" err="1" smtClean="0"/>
              <a:t>frequency</a:t>
            </a:r>
            <a:endParaRPr lang="de-DE" baseline="0" dirty="0" smtClean="0"/>
          </a:p>
          <a:p>
            <a:pPr eaLnBrk="1">
              <a:defRPr/>
            </a:pPr>
            <a:r>
              <a:rPr lang="en-US" baseline="0" dirty="0" smtClean="0"/>
              <a:t>“We want to keep everything -&gt; up to 40TB data in the lifetime of a machine”</a:t>
            </a:r>
          </a:p>
          <a:p>
            <a:pPr eaLnBrk="1">
              <a:defRPr/>
            </a:pPr>
            <a:r>
              <a:rPr lang="en-US" baseline="0" dirty="0" smtClean="0"/>
              <a:t>Need to use VMs</a:t>
            </a:r>
            <a:endParaRPr lang="de-DE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hape 84"/>
          <p:cNvSpPr>
            <a:spLocks noGrp="1" noRot="1" noChangeAspect="1" noTextEdit="1"/>
          </p:cNvSpPr>
          <p:nvPr>
            <p:ph type="sldImg" idx="2"/>
          </p:nvPr>
        </p:nvSpPr>
        <p:spPr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4755" name="Shape 85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hape 84"/>
          <p:cNvSpPr>
            <a:spLocks noGrp="1" noRot="1" noChangeAspect="1" noTextEdit="1"/>
          </p:cNvSpPr>
          <p:nvPr>
            <p:ph type="sldImg" idx="2"/>
          </p:nvPr>
        </p:nvSpPr>
        <p:spPr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4755" name="Shape 85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r>
              <a:rPr lang="en-US" dirty="0" smtClean="0"/>
              <a:t>Y</a:t>
            </a:r>
            <a:r>
              <a:rPr lang="de-DE" dirty="0" err="1" smtClean="0"/>
              <a:t>ou</a:t>
            </a:r>
            <a:r>
              <a:rPr lang="de-DE" dirty="0" smtClean="0"/>
              <a:t> </a:t>
            </a:r>
            <a:r>
              <a:rPr lang="de-DE" dirty="0" err="1" smtClean="0"/>
              <a:t>want</a:t>
            </a:r>
            <a:r>
              <a:rPr lang="de-DE" dirty="0" smtClean="0"/>
              <a:t> SSDs,</a:t>
            </a:r>
            <a:r>
              <a:rPr lang="de-DE" baseline="0" dirty="0" smtClean="0"/>
              <a:t> but expensive (in </a:t>
            </a:r>
            <a:r>
              <a:rPr lang="de-DE" baseline="0" dirty="0" err="1" smtClean="0"/>
              <a:t>context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project</a:t>
            </a:r>
            <a:r>
              <a:rPr lang="de-DE" baseline="0" dirty="0" smtClean="0"/>
              <a:t>) (11Mio $ per </a:t>
            </a:r>
            <a:r>
              <a:rPr lang="de-DE" baseline="0" dirty="0" err="1" smtClean="0"/>
              <a:t>machine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tiny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amount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hardware</a:t>
            </a:r>
            <a:r>
              <a:rPr lang="de-DE" baseline="0" dirty="0" smtClean="0"/>
              <a:t>)</a:t>
            </a:r>
            <a:endParaRPr lang="de-DE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hape 16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87043" name="Shape 16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r>
              <a:rPr lang="de-DE" sz="2500" kern="1200" dirty="0" err="1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queueing</a:t>
            </a:r>
            <a:r>
              <a:rPr lang="de-DE" sz="2500" kern="1200" dirty="0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, </a:t>
            </a:r>
            <a:r>
              <a:rPr lang="de-DE" sz="2500" kern="1200" dirty="0" err="1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caching</a:t>
            </a:r>
            <a:r>
              <a:rPr lang="de-DE" sz="2500" kern="1200" dirty="0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, multi-</a:t>
            </a:r>
            <a:r>
              <a:rPr lang="de-DE" sz="2500" kern="1200" dirty="0" err="1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threaded</a:t>
            </a:r>
            <a:r>
              <a:rPr lang="de-DE" sz="2500" kern="1200" dirty="0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 ging alles </a:t>
            </a:r>
            <a:r>
              <a:rPr lang="de-DE" sz="2500" kern="1200" dirty="0" err="1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hand</a:t>
            </a:r>
            <a:r>
              <a:rPr lang="de-DE" sz="2500" kern="1200" dirty="0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 in </a:t>
            </a:r>
            <a:r>
              <a:rPr lang="de-DE" sz="2500" kern="1200" dirty="0" err="1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hand</a:t>
            </a:r>
            <a:r>
              <a:rPr lang="de-DE" sz="2500" kern="1200" dirty="0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 (alles in-memory) und manuell. Was aber in </a:t>
            </a:r>
            <a:r>
              <a:rPr lang="de-DE" sz="2500" kern="1200" dirty="0" err="1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produktion</a:t>
            </a:r>
            <a:r>
              <a:rPr lang="de-DE" sz="2500" kern="1200" dirty="0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 durch spring-integration (theoretisch auch durch ein anderes ESB wie Apache </a:t>
            </a:r>
            <a:r>
              <a:rPr lang="de-DE" sz="2500" kern="1200" dirty="0" err="1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Camel</a:t>
            </a:r>
            <a:r>
              <a:rPr lang="de-DE" sz="2500" kern="1200" dirty="0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)</a:t>
            </a:r>
          </a:p>
          <a:p>
            <a:r>
              <a:rPr lang="de-DE" sz="2500" kern="1200" dirty="0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du könntest sagen - ESB in </a:t>
            </a:r>
            <a:r>
              <a:rPr lang="de-DE" sz="2500" kern="1200" dirty="0" err="1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production</a:t>
            </a:r>
            <a:r>
              <a:rPr lang="de-DE" sz="2500" kern="1200" dirty="0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 </a:t>
            </a:r>
            <a:r>
              <a:rPr lang="de-DE" sz="2500" kern="1200" dirty="0" err="1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recommended</a:t>
            </a:r>
            <a:r>
              <a:rPr lang="de-DE" sz="2500" kern="1200" dirty="0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 - und wir werden uns für Spring-Integration entscheiden weil's sich besser von der </a:t>
            </a:r>
            <a:r>
              <a:rPr lang="de-DE" sz="2500" kern="1200" dirty="0" err="1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Architectur</a:t>
            </a:r>
            <a:r>
              <a:rPr lang="de-DE" sz="2500" kern="1200" dirty="0" smtClean="0">
                <a:solidFill>
                  <a:srgbClr val="000000"/>
                </a:solidFill>
                <a:latin typeface="Avenir Roman" charset="0"/>
                <a:ea typeface="ＭＳ Ｐゴシック" charset="0"/>
                <a:cs typeface="Avenir Roman" charset="0"/>
                <a:sym typeface="Avenir Roman" charset="0"/>
              </a:rPr>
              <a:t> integrieren lässt.</a:t>
            </a:r>
          </a:p>
          <a:p>
            <a:endParaRPr lang="de-DE" sz="2500" kern="1200" dirty="0" smtClean="0">
              <a:solidFill>
                <a:srgbClr val="000000"/>
              </a:solidFill>
              <a:latin typeface="Avenir Roman" charset="0"/>
              <a:ea typeface="ＭＳ Ｐゴシック" charset="0"/>
              <a:cs typeface="Avenir Roman" charset="0"/>
              <a:sym typeface="Avenir Roman" charset="0"/>
            </a:endParaRPr>
          </a:p>
          <a:p>
            <a:pPr eaLnBrk="1">
              <a:defRPr/>
            </a:pPr>
            <a:r>
              <a:rPr lang="en-US" dirty="0" smtClean="0"/>
              <a:t>C</a:t>
            </a:r>
            <a:r>
              <a:rPr lang="de-DE" dirty="0" err="1" smtClean="0"/>
              <a:t>ore</a:t>
            </a:r>
            <a:r>
              <a:rPr lang="de-DE" dirty="0" smtClean="0"/>
              <a:t> </a:t>
            </a:r>
            <a:r>
              <a:rPr lang="de-DE" dirty="0" err="1" smtClean="0"/>
              <a:t>sharding</a:t>
            </a:r>
            <a:r>
              <a:rPr lang="de-DE" dirty="0" smtClean="0"/>
              <a:t> </a:t>
            </a:r>
            <a:r>
              <a:rPr lang="de-DE" dirty="0" err="1" smtClean="0"/>
              <a:t>might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become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unnecassary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newer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versions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MongoDB</a:t>
            </a:r>
            <a:endParaRPr lang="de-DE" dirty="0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hape 167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88067" name="Shape 168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hape 167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88067" name="Shape 168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hape 167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88067" name="Shape 168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hape 167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88067" name="Shape 168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TODO: </a:t>
            </a:r>
            <a:r>
              <a:rPr lang="de-DE" dirty="0" err="1" smtClean="0"/>
              <a:t>Frequency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datapoints</a:t>
            </a:r>
            <a:endParaRPr lang="de-DE" dirty="0" smtClean="0"/>
          </a:p>
          <a:p>
            <a:pPr>
              <a:defRPr/>
            </a:pPr>
            <a:endParaRPr lang="de-DE" dirty="0" smtClean="0"/>
          </a:p>
          <a:p>
            <a:pPr marL="342900" indent="-342900">
              <a:buFontTx/>
              <a:buChar char="-"/>
              <a:defRPr/>
            </a:pP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actually</a:t>
            </a:r>
            <a:r>
              <a:rPr lang="de-DE" dirty="0" smtClean="0"/>
              <a:t> </a:t>
            </a:r>
            <a:r>
              <a:rPr lang="de-DE" dirty="0" err="1" smtClean="0"/>
              <a:t>read</a:t>
            </a:r>
            <a:r>
              <a:rPr lang="de-DE" dirty="0" smtClean="0"/>
              <a:t> all </a:t>
            </a:r>
            <a:r>
              <a:rPr lang="de-DE" dirty="0" err="1" smtClean="0"/>
              <a:t>these</a:t>
            </a:r>
            <a:r>
              <a:rPr lang="de-DE" dirty="0" smtClean="0"/>
              <a:t> </a:t>
            </a:r>
            <a:r>
              <a:rPr lang="de-DE" dirty="0" err="1" smtClean="0"/>
              <a:t>datapoints</a:t>
            </a:r>
            <a:r>
              <a:rPr lang="de-DE" dirty="0" smtClean="0"/>
              <a:t> </a:t>
            </a:r>
            <a:r>
              <a:rPr lang="de-DE" dirty="0" err="1" smtClean="0"/>
              <a:t>already</a:t>
            </a:r>
            <a:r>
              <a:rPr lang="de-DE" dirty="0" smtClean="0"/>
              <a:t> (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couldn‘t</a:t>
            </a:r>
            <a:r>
              <a:rPr lang="de-DE" dirty="0" smtClean="0"/>
              <a:t> </a:t>
            </a:r>
            <a:r>
              <a:rPr lang="de-DE" dirty="0" err="1" smtClean="0"/>
              <a:t>control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production</a:t>
            </a:r>
            <a:r>
              <a:rPr lang="de-DE" dirty="0" smtClean="0"/>
              <a:t> </a:t>
            </a:r>
            <a:r>
              <a:rPr lang="de-DE" dirty="0" err="1" smtClean="0"/>
              <a:t>process</a:t>
            </a:r>
            <a:r>
              <a:rPr lang="de-DE" dirty="0" smtClean="0"/>
              <a:t>)</a:t>
            </a:r>
          </a:p>
          <a:p>
            <a:pPr marL="342900" lvl="2" indent="-342900">
              <a:buFontTx/>
              <a:buChar char="-"/>
              <a:defRPr/>
            </a:pPr>
            <a:r>
              <a:rPr lang="de-DE" dirty="0" smtClean="0"/>
              <a:t>BUT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a </a:t>
            </a:r>
            <a:r>
              <a:rPr lang="de-DE" dirty="0" err="1" smtClean="0"/>
              <a:t>minority</a:t>
            </a:r>
            <a:r>
              <a:rPr lang="de-DE" dirty="0" smtClean="0"/>
              <a:t> (~1‘000)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keep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history</a:t>
            </a:r>
            <a:r>
              <a:rPr lang="de-DE" dirty="0" smtClean="0"/>
              <a:t> (&gt;1Year)</a:t>
            </a:r>
          </a:p>
          <a:p>
            <a:pPr marL="342900" indent="-342900">
              <a:buFontTx/>
              <a:buChar char="-"/>
              <a:defRPr/>
            </a:pPr>
            <a:r>
              <a:rPr lang="de-DE" dirty="0" smtClean="0"/>
              <a:t>Problems </a:t>
            </a:r>
            <a:r>
              <a:rPr lang="de-DE" dirty="0" err="1" smtClean="0"/>
              <a:t>with</a:t>
            </a:r>
            <a:r>
              <a:rPr lang="de-DE" dirty="0" smtClean="0"/>
              <a:t> Performance/System-</a:t>
            </a:r>
            <a:r>
              <a:rPr lang="de-DE" dirty="0" err="1" smtClean="0"/>
              <a:t>Stability</a:t>
            </a:r>
            <a:endParaRPr lang="de-DE" dirty="0" smtClean="0"/>
          </a:p>
          <a:p>
            <a:pPr marL="342900" indent="-342900">
              <a:buFont typeface="Symbol" pitchFamily="18" charset="2"/>
              <a:buChar char="Þ"/>
              <a:defRPr/>
            </a:pPr>
            <a:r>
              <a:rPr lang="de-DE" dirty="0" smtClean="0"/>
              <a:t>This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link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MongoDB</a:t>
            </a:r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7861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hape 3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2707" name="Shape 35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hape 3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2707" name="Shape 35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Shape 3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4572000 w 120000"/>
              <a:gd name="T3" fmla="*/ 0 h 120000"/>
              <a:gd name="T4" fmla="*/ 4572000 w 120000"/>
              <a:gd name="T5" fmla="*/ 3429000 h 120000"/>
              <a:gd name="T6" fmla="*/ 0 w 120000"/>
              <a:gd name="T7" fmla="*/ 3429000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</p:spPr>
      </p:sp>
      <p:sp>
        <p:nvSpPr>
          <p:cNvPr id="72707" name="Shape 35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91425" tIns="91425" rIns="91425" bIns="91425"/>
          <a:lstStyle/>
          <a:p>
            <a:pPr eaLnBrk="1">
              <a:defRPr/>
            </a:pPr>
            <a:endParaRPr lang="de-D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de-DE" altLang="de-DE" dirty="0" err="1" smtClean="0"/>
              <a:t>Of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course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performance</a:t>
            </a:r>
            <a:r>
              <a:rPr lang="de-DE" altLang="de-DE" dirty="0" smtClean="0"/>
              <a:t>!</a:t>
            </a:r>
          </a:p>
          <a:p>
            <a:pPr marL="342900" indent="-342900">
              <a:buFontTx/>
              <a:buChar char="-"/>
            </a:pPr>
            <a:r>
              <a:rPr lang="de-DE" altLang="de-DE" dirty="0" smtClean="0"/>
              <a:t>The </a:t>
            </a:r>
            <a:r>
              <a:rPr lang="de-DE" altLang="de-DE" dirty="0" err="1" smtClean="0"/>
              <a:t>system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has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to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scale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from</a:t>
            </a:r>
            <a:r>
              <a:rPr lang="de-DE" altLang="de-DE" dirty="0" smtClean="0"/>
              <a:t> 1 </a:t>
            </a:r>
            <a:r>
              <a:rPr lang="de-DE" altLang="de-DE" dirty="0" err="1" smtClean="0"/>
              <a:t>to</a:t>
            </a:r>
            <a:r>
              <a:rPr lang="de-DE" altLang="de-DE" dirty="0" smtClean="0"/>
              <a:t> 8 </a:t>
            </a:r>
            <a:r>
              <a:rPr lang="de-DE" altLang="de-DE" dirty="0" err="1" smtClean="0"/>
              <a:t>lines</a:t>
            </a:r>
            <a:r>
              <a:rPr lang="de-DE" altLang="de-DE" dirty="0" smtClean="0"/>
              <a:t>, </a:t>
            </a:r>
            <a:r>
              <a:rPr lang="de-DE" altLang="de-DE" dirty="0" err="1" smtClean="0"/>
              <a:t>from</a:t>
            </a:r>
            <a:r>
              <a:rPr lang="de-DE" altLang="de-DE" dirty="0" smtClean="0"/>
              <a:t> 100‘000 </a:t>
            </a:r>
            <a:r>
              <a:rPr lang="de-DE" altLang="de-DE" dirty="0" err="1" smtClean="0"/>
              <a:t>to</a:t>
            </a:r>
            <a:r>
              <a:rPr lang="de-DE" altLang="de-DE" dirty="0" smtClean="0"/>
              <a:t> 800‘000 </a:t>
            </a:r>
            <a:r>
              <a:rPr lang="de-DE" altLang="de-DE" dirty="0" err="1" smtClean="0"/>
              <a:t>datapoints</a:t>
            </a:r>
            <a:endParaRPr lang="de-DE" altLang="de-DE" dirty="0" smtClean="0"/>
          </a:p>
          <a:p>
            <a:pPr marL="342900" indent="-342900">
              <a:buFontTx/>
              <a:buChar char="-"/>
            </a:pPr>
            <a:r>
              <a:rPr lang="de-DE" altLang="de-DE" dirty="0" err="1" smtClean="0"/>
              <a:t>Without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increasing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the</a:t>
            </a:r>
            <a:r>
              <a:rPr lang="de-DE" altLang="de-DE" dirty="0" smtClean="0"/>
              <a:t> system-</a:t>
            </a:r>
            <a:r>
              <a:rPr lang="de-DE" altLang="de-DE" dirty="0" err="1" smtClean="0"/>
              <a:t>complexity</a:t>
            </a:r>
            <a:r>
              <a:rPr lang="de-DE" altLang="de-DE" dirty="0" smtClean="0"/>
              <a:t> (</a:t>
            </a:r>
            <a:r>
              <a:rPr lang="de-DE" altLang="de-DE" dirty="0" err="1" smtClean="0"/>
              <a:t>Managable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by</a:t>
            </a:r>
            <a:r>
              <a:rPr lang="de-DE" altLang="de-DE" dirty="0" smtClean="0"/>
              <a:t> non-IT-Administrators, </a:t>
            </a:r>
            <a:r>
              <a:rPr lang="de-DE" altLang="de-DE" dirty="0" err="1" smtClean="0"/>
              <a:t>no</a:t>
            </a:r>
            <a:r>
              <a:rPr lang="de-DE" altLang="de-DE" dirty="0" smtClean="0"/>
              <a:t> IT-Education)</a:t>
            </a:r>
          </a:p>
          <a:p>
            <a:pPr marL="342900" indent="-342900">
              <a:buFontTx/>
              <a:buChar char="-"/>
            </a:pPr>
            <a:endParaRPr lang="de-DE" altLang="de-DE" dirty="0" smtClean="0"/>
          </a:p>
          <a:p>
            <a:pPr marL="342900" indent="-342900">
              <a:buFont typeface="Symbol" pitchFamily="18" charset="2"/>
              <a:buChar char="Þ"/>
            </a:pPr>
            <a:r>
              <a:rPr lang="de-DE" altLang="de-DE" dirty="0" smtClean="0"/>
              <a:t>This will </a:t>
            </a:r>
            <a:r>
              <a:rPr lang="de-DE" altLang="de-DE" dirty="0" err="1" smtClean="0"/>
              <a:t>be</a:t>
            </a:r>
            <a:r>
              <a:rPr lang="de-DE" altLang="de-DE" dirty="0" smtClean="0"/>
              <a:t> a quick-</a:t>
            </a:r>
            <a:r>
              <a:rPr lang="de-DE" altLang="de-DE" dirty="0" err="1" smtClean="0"/>
              <a:t>win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for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us</a:t>
            </a:r>
            <a:endParaRPr lang="de-DE" altLang="de-DE" dirty="0" smtClean="0"/>
          </a:p>
          <a:p>
            <a:pPr marL="342900" indent="-342900">
              <a:buFont typeface="Symbol" pitchFamily="18" charset="2"/>
              <a:buChar char="Þ"/>
            </a:pPr>
            <a:r>
              <a:rPr lang="de-DE" altLang="de-DE" dirty="0" smtClean="0"/>
              <a:t>But </a:t>
            </a:r>
            <a:r>
              <a:rPr lang="de-DE" altLang="de-DE" dirty="0" err="1" smtClean="0"/>
              <a:t>if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possible</a:t>
            </a:r>
            <a:r>
              <a:rPr lang="de-DE" altLang="de-DE" dirty="0" smtClean="0"/>
              <a:t> (</a:t>
            </a:r>
            <a:r>
              <a:rPr lang="de-DE" altLang="de-DE" dirty="0" err="1" smtClean="0"/>
              <a:t>and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we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hope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it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is</a:t>
            </a:r>
            <a:r>
              <a:rPr lang="de-DE" altLang="de-DE" dirty="0" smtClean="0"/>
              <a:t>) </a:t>
            </a:r>
            <a:r>
              <a:rPr lang="de-DE" altLang="de-DE" dirty="0" err="1" smtClean="0"/>
              <a:t>we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wanna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take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the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next</a:t>
            </a:r>
            <a:r>
              <a:rPr lang="de-DE" altLang="de-DE" dirty="0" smtClean="0"/>
              <a:t> </a:t>
            </a:r>
            <a:r>
              <a:rPr lang="de-DE" altLang="de-DE" dirty="0" err="1" smtClean="0"/>
              <a:t>step</a:t>
            </a:r>
            <a:endParaRPr lang="de-DE" altLang="de-DE" dirty="0" smtClean="0"/>
          </a:p>
          <a:p>
            <a:pPr marL="342900" indent="-342900">
              <a:buFont typeface="Symbol" pitchFamily="18" charset="2"/>
              <a:buChar char="Þ"/>
            </a:pPr>
            <a:r>
              <a:rPr lang="de-DE" altLang="de-DE" dirty="0" smtClean="0"/>
              <a:t>Next Slide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20895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wanna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close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an „Intelligent Line“</a:t>
            </a:r>
          </a:p>
          <a:p>
            <a:pPr marL="342900" indent="-342900">
              <a:buFontTx/>
              <a:buChar char="-"/>
              <a:defRPr/>
            </a:pPr>
            <a:r>
              <a:rPr lang="de-DE" dirty="0" err="1" smtClean="0"/>
              <a:t>Easier</a:t>
            </a:r>
            <a:r>
              <a:rPr lang="de-DE" dirty="0" smtClean="0"/>
              <a:t> </a:t>
            </a:r>
            <a:r>
              <a:rPr lang="de-DE" dirty="0" err="1" smtClean="0"/>
              <a:t>Recipies</a:t>
            </a:r>
            <a:r>
              <a:rPr lang="de-DE" dirty="0" smtClean="0"/>
              <a:t>-Management</a:t>
            </a:r>
          </a:p>
          <a:p>
            <a:pPr marL="342900" indent="-342900">
              <a:buFontTx/>
              <a:buChar char="-"/>
              <a:defRPr/>
            </a:pPr>
            <a:r>
              <a:rPr lang="de-DE" dirty="0" err="1" smtClean="0"/>
              <a:t>Easier</a:t>
            </a:r>
            <a:r>
              <a:rPr lang="de-DE" dirty="0" smtClean="0"/>
              <a:t> Error-</a:t>
            </a:r>
            <a:r>
              <a:rPr lang="de-DE" dirty="0" err="1" smtClean="0"/>
              <a:t>Tracing</a:t>
            </a:r>
            <a:endParaRPr lang="de-DE" dirty="0" smtClean="0"/>
          </a:p>
          <a:p>
            <a:pPr marL="342900" indent="-342900">
              <a:buFontTx/>
              <a:buChar char="-"/>
              <a:defRPr/>
            </a:pPr>
            <a:r>
              <a:rPr lang="de-DE" dirty="0" err="1" smtClean="0"/>
              <a:t>Machine</a:t>
            </a:r>
            <a:r>
              <a:rPr lang="de-DE" dirty="0" smtClean="0"/>
              <a:t>-Learning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9694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" t="9662" r="12799" b="27544"/>
          <a:stretch>
            <a:fillRect/>
          </a:stretch>
        </p:blipFill>
        <p:spPr bwMode="auto">
          <a:xfrm>
            <a:off x="0" y="1414464"/>
            <a:ext cx="13019088" cy="833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0"/>
          <p:cNvSpPr/>
          <p:nvPr userDrawn="1"/>
        </p:nvSpPr>
        <p:spPr>
          <a:xfrm>
            <a:off x="660402" y="4773616"/>
            <a:ext cx="7275513" cy="4198938"/>
          </a:xfrm>
          <a:prstGeom prst="rect">
            <a:avLst/>
          </a:prstGeom>
          <a:solidFill>
            <a:srgbClr val="00457E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614" tIns="72806" rIns="145614" bIns="72806" anchor="ctr"/>
          <a:lstStyle/>
          <a:p>
            <a:pPr defTabSz="145613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sz="2900">
              <a:solidFill>
                <a:prstClr val="white"/>
              </a:solidFill>
            </a:endParaRPr>
          </a:p>
        </p:txBody>
      </p:sp>
      <p:pic>
        <p:nvPicPr>
          <p:cNvPr id="6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"/>
          <a:stretch>
            <a:fillRect/>
          </a:stretch>
        </p:blipFill>
        <p:spPr bwMode="auto">
          <a:xfrm>
            <a:off x="0" y="1"/>
            <a:ext cx="13019088" cy="1301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1"/>
          <p:cNvSpPr/>
          <p:nvPr userDrawn="1"/>
        </p:nvSpPr>
        <p:spPr>
          <a:xfrm>
            <a:off x="0" y="1346200"/>
            <a:ext cx="13004800" cy="68263"/>
          </a:xfrm>
          <a:prstGeom prst="rect">
            <a:avLst/>
          </a:prstGeom>
          <a:solidFill>
            <a:srgbClr val="004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614" tIns="72806" rIns="145614" bIns="72806" anchor="ctr"/>
          <a:lstStyle/>
          <a:p>
            <a:pPr defTabSz="145613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sz="2900">
              <a:solidFill>
                <a:prstClr val="white"/>
              </a:solidFill>
            </a:endParaRPr>
          </a:p>
        </p:txBody>
      </p:sp>
      <p:pic>
        <p:nvPicPr>
          <p:cNvPr id="8" name="Picture 4" descr="C:\Users\oberpacher\Desktop\lg_maschinenbau.emf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425" y="581025"/>
            <a:ext cx="2047875" cy="544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864871" y="5081624"/>
            <a:ext cx="6861562" cy="1843405"/>
          </a:xfrm>
          <a:prstGeom prst="rect">
            <a:avLst/>
          </a:prstGeom>
        </p:spPr>
        <p:txBody>
          <a:bodyPr/>
          <a:lstStyle>
            <a:lvl1pPr>
              <a:defRPr sz="4000" b="1" cap="all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2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864872" y="7744321"/>
            <a:ext cx="6861564" cy="950419"/>
          </a:xfrm>
          <a:prstGeom prst="rect">
            <a:avLst/>
          </a:prstGeom>
        </p:spPr>
        <p:txBody>
          <a:bodyPr/>
          <a:lstStyle>
            <a:lvl1pPr marL="0" indent="0">
              <a:buFont typeface="Wingdings" pitchFamily="2" charset="2"/>
              <a:buNone/>
              <a:defRPr sz="2500" b="0" i="0" cap="all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GB" noProof="0" smtClean="0"/>
              <a:t>Formatvorlage des Untertitelmasters durch Klicken bearbeiten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74753014"/>
      </p:ext>
    </p:extLst>
  </p:cSld>
  <p:clrMapOvr>
    <a:masterClrMapping/>
  </p:clrMapOvr>
  <p:transition xmlns:p14="http://schemas.microsoft.com/office/powerpoint/2010/main"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v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enplatzhalter 3"/>
          <p:cNvSpPr>
            <a:spLocks noGrp="1"/>
          </p:cNvSpPr>
          <p:nvPr>
            <p:ph type="media" sz="quarter" idx="17"/>
          </p:nvPr>
        </p:nvSpPr>
        <p:spPr>
          <a:xfrm>
            <a:off x="460590" y="3374629"/>
            <a:ext cx="12083625" cy="571428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i="0"/>
            </a:lvl1pPr>
          </a:lstStyle>
          <a:p>
            <a:pPr lvl="0"/>
            <a:endParaRPr lang="de-AT" noProof="0" dirty="0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dirty="0" smtClean="0"/>
              <a:t>Titelmasterformat durch Klicken bearbeiten</a:t>
            </a:r>
            <a:endParaRPr lang="de-DE" noProof="0" dirty="0"/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 noProof="0" dirty="0" smtClean="0"/>
              <a:t>Textmasterformate durch Klicken bearbeiten</a:t>
            </a:r>
          </a:p>
        </p:txBody>
      </p:sp>
      <p:sp>
        <p:nvSpPr>
          <p:cNvPr id="5" name="Datumsplatzhalter 1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6" name="Fußzeilenplatzhalter 2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1A69517E-EB0E-DA47-906F-95700EEBD3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100112"/>
      </p:ext>
    </p:extLst>
  </p:cSld>
  <p:clrMapOvr>
    <a:masterClrMapping/>
  </p:clrMapOvr>
  <p:transition xmlns:p14="http://schemas.microsoft.com/office/powerpoint/2010/main" spd="slow" advClick="0" advTm="1000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abellenplatzhalter 10"/>
          <p:cNvSpPr>
            <a:spLocks noGrp="1"/>
          </p:cNvSpPr>
          <p:nvPr>
            <p:ph type="tbl" sz="quarter" idx="17"/>
          </p:nvPr>
        </p:nvSpPr>
        <p:spPr>
          <a:xfrm>
            <a:off x="460587" y="3374630"/>
            <a:ext cx="12117494" cy="5734755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buClr>
                <a:srgbClr val="00457E"/>
              </a:buClr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GB" noProof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5" name="Datumsplatzhalter 1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6" name="Fußzeilenplatzhalter 2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7" name="Foliennummernplatzhalter 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AB1EA394-CEDA-E94A-BC8D-B2C21BEBE5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847420"/>
      </p:ext>
    </p:extLst>
  </p:cSld>
  <p:clrMapOvr>
    <a:masterClrMapping/>
  </p:clrMapOvr>
  <p:transition xmlns:p14="http://schemas.microsoft.com/office/powerpoint/2010/main"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&amp; 3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ellenplatzhalter 14"/>
          <p:cNvSpPr>
            <a:spLocks noGrp="1"/>
          </p:cNvSpPr>
          <p:nvPr>
            <p:ph type="tbl" sz="quarter" idx="16"/>
          </p:nvPr>
        </p:nvSpPr>
        <p:spPr>
          <a:xfrm>
            <a:off x="460588" y="3374627"/>
            <a:ext cx="12083627" cy="32327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ajor"/>
        </p:style>
        <p:txBody>
          <a:bodyPr rtlCol="0">
            <a:noAutofit/>
          </a:bodyPr>
          <a:lstStyle>
            <a:lvl1pPr>
              <a:buNone/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17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735041" y="6925031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21" name="Bildplatzhalter 6"/>
          <p:cNvSpPr>
            <a:spLocks noGrp="1"/>
          </p:cNvSpPr>
          <p:nvPr>
            <p:ph type="pic" sz="quarter" idx="23"/>
          </p:nvPr>
        </p:nvSpPr>
        <p:spPr>
          <a:xfrm>
            <a:off x="8090503" y="6925031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22" name="Bildplatzhalter 6"/>
          <p:cNvSpPr>
            <a:spLocks noGrp="1"/>
          </p:cNvSpPr>
          <p:nvPr>
            <p:ph type="pic" sz="quarter" idx="14"/>
          </p:nvPr>
        </p:nvSpPr>
        <p:spPr>
          <a:xfrm>
            <a:off x="10496674" y="6925031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GB" noProof="0"/>
          </a:p>
        </p:txBody>
      </p:sp>
      <p:sp>
        <p:nvSpPr>
          <p:cNvPr id="18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9" name="Fußzeilenplatzhalter 2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10" name="Foliennummernplatzhalter 3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8A76231B-45DF-4341-A0BD-139E7955EA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863100"/>
      </p:ext>
    </p:extLst>
  </p:cSld>
  <p:clrMapOvr>
    <a:masterClrMapping/>
  </p:clrMapOvr>
  <p:transition xmlns:p14="http://schemas.microsoft.com/office/powerpoint/2010/main"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&amp; Sub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GB" noProof="0"/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4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152A3CE8-217F-1345-8922-7479500737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15651"/>
      </p:ext>
    </p:extLst>
  </p:cSld>
  <p:clrMapOvr>
    <a:masterClrMapping/>
  </p:clrMapOvr>
  <p:transition xmlns:p14="http://schemas.microsoft.com/office/powerpoint/2010/main" spd="slow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GB" noProof="0"/>
          </a:p>
        </p:txBody>
      </p:sp>
      <p:sp>
        <p:nvSpPr>
          <p:cNvPr id="3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4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5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2E706A42-B605-FB40-A186-09672EEED2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559329"/>
      </p:ext>
    </p:extLst>
  </p:cSld>
  <p:clrMapOvr>
    <a:masterClrMapping/>
  </p:clrMapOvr>
  <p:transition xmlns:p14="http://schemas.microsoft.com/office/powerpoint/2010/main" spd="slow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C02D3221-B3D6-AA43-828F-B445BE30352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82098"/>
      </p:ext>
    </p:extLst>
  </p:cSld>
  <p:clrMapOvr>
    <a:masterClrMapping/>
  </p:clrMapOvr>
  <p:transition xmlns:p14="http://schemas.microsoft.com/office/powerpoint/2010/main" spd="slow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Pics,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2"/>
          <p:cNvSpPr>
            <a:spLocks noGrp="1"/>
          </p:cNvSpPr>
          <p:nvPr>
            <p:ph idx="1"/>
          </p:nvPr>
        </p:nvSpPr>
        <p:spPr>
          <a:xfrm>
            <a:off x="460586" y="5832640"/>
            <a:ext cx="7987630" cy="3256271"/>
          </a:xfrm>
          <a:prstGeom prst="rect">
            <a:avLst/>
          </a:prstGeom>
        </p:spPr>
        <p:txBody>
          <a:bodyPr/>
          <a:lstStyle>
            <a:lvl1pPr marL="429762" indent="-429762">
              <a:buClr>
                <a:srgbClr val="00457E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0" name="Tabellenplatzhalter 14"/>
          <p:cNvSpPr>
            <a:spLocks noGrp="1"/>
          </p:cNvSpPr>
          <p:nvPr>
            <p:ph type="tbl" sz="quarter" idx="18"/>
          </p:nvPr>
        </p:nvSpPr>
        <p:spPr>
          <a:xfrm>
            <a:off x="8589808" y="2281866"/>
            <a:ext cx="3944337" cy="327864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ajor"/>
        </p:style>
        <p:txBody>
          <a:bodyPr rtlCol="0">
            <a:noAutofit/>
          </a:bodyPr>
          <a:lstStyle>
            <a:lvl1pPr>
              <a:buNone/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18" name="Bildplatzhalter 6"/>
          <p:cNvSpPr>
            <a:spLocks noGrp="1"/>
          </p:cNvSpPr>
          <p:nvPr>
            <p:ph type="pic" sz="quarter" idx="22"/>
          </p:nvPr>
        </p:nvSpPr>
        <p:spPr>
          <a:xfrm>
            <a:off x="460590" y="2301342"/>
            <a:ext cx="3950209" cy="327768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9" name="Bildplatzhalter 6"/>
          <p:cNvSpPr>
            <a:spLocks noGrp="1"/>
          </p:cNvSpPr>
          <p:nvPr>
            <p:ph type="pic" sz="quarter" idx="23"/>
          </p:nvPr>
        </p:nvSpPr>
        <p:spPr>
          <a:xfrm>
            <a:off x="4523235" y="2281862"/>
            <a:ext cx="3950209" cy="327768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20" name="Bildplatzhalter 6"/>
          <p:cNvSpPr>
            <a:spLocks noGrp="1"/>
          </p:cNvSpPr>
          <p:nvPr>
            <p:ph type="pic" sz="quarter" idx="24"/>
          </p:nvPr>
        </p:nvSpPr>
        <p:spPr>
          <a:xfrm>
            <a:off x="8599880" y="5831703"/>
            <a:ext cx="3950209" cy="327768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9" name="Fußzeilenplatzhalter 2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11" name="Foliennummernplatzhalter 3"/>
          <p:cNvSpPr>
            <a:spLocks noGrp="1"/>
          </p:cNvSpPr>
          <p:nvPr>
            <p:ph type="sldNum" sz="quarter" idx="27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BD950079-FB17-7D44-8199-68B704B93D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85369"/>
      </p:ext>
    </p:extLst>
  </p:cSld>
  <p:clrMapOvr>
    <a:masterClrMapping/>
  </p:clrMapOvr>
  <p:transition xmlns:p14="http://schemas.microsoft.com/office/powerpoint/2010/main" spd="slow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1457326"/>
            <a:ext cx="13004800" cy="8375651"/>
          </a:xfrm>
          <a:prstGeom prst="rect">
            <a:avLst/>
          </a:prstGeom>
          <a:solidFill>
            <a:srgbClr val="004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614" tIns="72806" rIns="145614" bIns="72806" anchor="ctr"/>
          <a:lstStyle/>
          <a:p>
            <a:pPr defTabSz="145613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2900" dirty="0">
              <a:solidFill>
                <a:prstClr val="white"/>
              </a:solidFill>
            </a:endParaRPr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650240" y="3865668"/>
            <a:ext cx="11704320" cy="70389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 cap="all" baseline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endParaRPr lang="en-US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664953" y="4652777"/>
            <a:ext cx="9422199" cy="921103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2500" b="0" i="0">
                <a:solidFill>
                  <a:schemeClr val="bg1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 noProof="0" dirty="0" smtClean="0"/>
              <a:t>Textmasterformate durch Klicken bearbeiten</a:t>
            </a:r>
          </a:p>
        </p:txBody>
      </p:sp>
      <p:sp>
        <p:nvSpPr>
          <p:cNvPr id="15" name="Textplatzhalter 13"/>
          <p:cNvSpPr>
            <a:spLocks noGrp="1"/>
          </p:cNvSpPr>
          <p:nvPr>
            <p:ph type="body" sz="quarter" idx="14"/>
          </p:nvPr>
        </p:nvSpPr>
        <p:spPr>
          <a:xfrm>
            <a:off x="664952" y="6822617"/>
            <a:ext cx="3891632" cy="2457873"/>
          </a:xfrm>
          <a:prstGeom prst="rect">
            <a:avLst/>
          </a:prstGeo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 sz="1500" b="0" i="0">
                <a:solidFill>
                  <a:schemeClr val="bg1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noProof="0" smtClean="0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630104226"/>
      </p:ext>
    </p:extLst>
  </p:cSld>
  <p:clrMapOvr>
    <a:masterClrMapping/>
  </p:clrMapOvr>
  <p:transition xmlns:p14="http://schemas.microsoft.com/office/powerpoint/2010/main" spd="slow" advClick="0" advTm="1000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5" t="4530" r="32" b="22261"/>
          <a:stretch>
            <a:fillRect/>
          </a:stretch>
        </p:blipFill>
        <p:spPr bwMode="auto">
          <a:xfrm>
            <a:off x="-52386" y="1414464"/>
            <a:ext cx="13057188" cy="833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0"/>
          <p:cNvSpPr/>
          <p:nvPr userDrawn="1"/>
        </p:nvSpPr>
        <p:spPr>
          <a:xfrm>
            <a:off x="660402" y="4773616"/>
            <a:ext cx="7275513" cy="4198938"/>
          </a:xfrm>
          <a:prstGeom prst="rect">
            <a:avLst/>
          </a:prstGeom>
          <a:solidFill>
            <a:srgbClr val="F7A6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614" tIns="72806" rIns="145614" bIns="72806" anchor="ctr"/>
          <a:lstStyle/>
          <a:p>
            <a:pPr defTabSz="145613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sz="2900">
              <a:solidFill>
                <a:prstClr val="white"/>
              </a:solidFill>
            </a:endParaRPr>
          </a:p>
        </p:txBody>
      </p:sp>
      <p:pic>
        <p:nvPicPr>
          <p:cNvPr id="6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"/>
          <a:stretch>
            <a:fillRect/>
          </a:stretch>
        </p:blipFill>
        <p:spPr bwMode="auto">
          <a:xfrm>
            <a:off x="0" y="1"/>
            <a:ext cx="13019088" cy="1301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1"/>
          <p:cNvSpPr/>
          <p:nvPr userDrawn="1"/>
        </p:nvSpPr>
        <p:spPr>
          <a:xfrm>
            <a:off x="0" y="1346200"/>
            <a:ext cx="13004800" cy="68263"/>
          </a:xfrm>
          <a:prstGeom prst="rect">
            <a:avLst/>
          </a:prstGeom>
          <a:solidFill>
            <a:srgbClr val="F7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614" tIns="72806" rIns="145614" bIns="72806" anchor="ctr"/>
          <a:lstStyle/>
          <a:p>
            <a:pPr defTabSz="145613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sz="2900">
              <a:solidFill>
                <a:prstClr val="white"/>
              </a:solidFill>
            </a:endParaRP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428" y="581025"/>
            <a:ext cx="1606549" cy="544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867322" y="5074727"/>
            <a:ext cx="6861562" cy="1843405"/>
          </a:xfrm>
          <a:prstGeom prst="rect">
            <a:avLst/>
          </a:prstGeom>
        </p:spPr>
        <p:txBody>
          <a:bodyPr/>
          <a:lstStyle>
            <a:lvl1pPr>
              <a:defRPr sz="4000" b="1" cap="all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864872" y="7744321"/>
            <a:ext cx="6861564" cy="950419"/>
          </a:xfrm>
          <a:prstGeom prst="rect">
            <a:avLst/>
          </a:prstGeom>
        </p:spPr>
        <p:txBody>
          <a:bodyPr/>
          <a:lstStyle>
            <a:lvl1pPr marL="0" indent="0">
              <a:buFont typeface="Wingdings" pitchFamily="2" charset="2"/>
              <a:buNone/>
              <a:defRPr sz="2500" b="0" i="0" cap="all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76493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&amp;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2"/>
          </p:nvPr>
        </p:nvSpPr>
        <p:spPr>
          <a:xfrm>
            <a:off x="8608907" y="3374627"/>
            <a:ext cx="3973689" cy="577991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/>
            </a:lvl1pPr>
          </a:lstStyle>
          <a:p>
            <a:pPr lvl="0"/>
            <a:endParaRPr lang="de-AT" noProof="0" dirty="0"/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60586" y="1390838"/>
            <a:ext cx="12122010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AT" dirty="0"/>
          </a:p>
        </p:txBody>
      </p:sp>
      <p:sp>
        <p:nvSpPr>
          <p:cNvPr id="10" name="Inhaltsplatzhalter 2"/>
          <p:cNvSpPr>
            <a:spLocks noGrp="1"/>
          </p:cNvSpPr>
          <p:nvPr>
            <p:ph idx="1"/>
          </p:nvPr>
        </p:nvSpPr>
        <p:spPr>
          <a:xfrm>
            <a:off x="460588" y="3374627"/>
            <a:ext cx="7940605" cy="5779912"/>
          </a:xfrm>
          <a:prstGeom prst="rect">
            <a:avLst/>
          </a:prstGeom>
        </p:spPr>
        <p:txBody>
          <a:bodyPr/>
          <a:lstStyle>
            <a:lvl1pPr marL="429762" indent="-429762">
              <a:buClr>
                <a:srgbClr val="F7A600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F7A600"/>
              </a:buClr>
              <a:defRPr i="0"/>
            </a:lvl2pPr>
            <a:lvl3pPr>
              <a:buClr>
                <a:srgbClr val="F7A600"/>
              </a:buClr>
              <a:defRPr i="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11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6" y="2281861"/>
            <a:ext cx="12122010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F7A600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6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8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54A6BA4A-076C-E446-BBF7-4C7DBAFAC5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16"/>
          </p:nvPr>
        </p:nvSpPr>
        <p:spPr>
          <a:xfrm>
            <a:off x="354016" y="9334501"/>
            <a:ext cx="4117975" cy="519113"/>
          </a:xfrm>
        </p:spPr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Servtec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811623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media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8221665"/>
            <a:ext cx="13004800" cy="1536700"/>
          </a:xfrm>
          <a:prstGeom prst="rect">
            <a:avLst/>
          </a:prstGeom>
          <a:solidFill>
            <a:srgbClr val="004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614" tIns="72806" rIns="145614" bIns="72806" anchor="ctr"/>
          <a:lstStyle/>
          <a:p>
            <a:pPr defTabSz="145613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AT" sz="2900">
              <a:solidFill>
                <a:prstClr val="white"/>
              </a:solidFill>
            </a:endParaRP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1406809"/>
            <a:ext cx="13004800" cy="6849567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buNone/>
              <a:defRPr/>
            </a:lvl1pPr>
          </a:lstStyle>
          <a:p>
            <a:pPr lvl="0"/>
            <a:endParaRPr lang="de-AT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0588" y="8408370"/>
            <a:ext cx="12208162" cy="7010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900" b="0">
                <a:solidFill>
                  <a:schemeClr val="bg1"/>
                </a:solidFill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6" name="Foliennummernplatzhalter 9"/>
          <p:cNvSpPr>
            <a:spLocks noGrp="1"/>
          </p:cNvSpPr>
          <p:nvPr>
            <p:ph type="sldNum" sz="quarter" idx="11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>
            <a:lvl1pPr defTabSz="582486" hangingPunct="0">
              <a:defRPr>
                <a:solidFill>
                  <a:srgbClr val="000000"/>
                </a:solidFill>
                <a:latin typeface="Helvetica Light" charset="0"/>
              </a:defRPr>
            </a:lvl1pPr>
          </a:lstStyle>
          <a:p>
            <a:pPr>
              <a:defRPr/>
            </a:pPr>
            <a:fld id="{BABD85C0-2CA3-7B4E-8144-787AB63794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494000"/>
      </p:ext>
    </p:extLst>
  </p:cSld>
  <p:clrMapOvr>
    <a:masterClrMapping/>
  </p:clrMapOvr>
  <p:transition xmlns:p14="http://schemas.microsoft.com/office/powerpoint/2010/main" spd="slow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650240" y="390596"/>
            <a:ext cx="11704320" cy="1625883"/>
          </a:xfrm>
          <a:prstGeom prst="rect">
            <a:avLst/>
          </a:prstGeom>
        </p:spPr>
        <p:txBody>
          <a:bodyPr lIns="145533" tIns="145533" rIns="145533" bIns="145533" anchor="b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650240" y="2275850"/>
            <a:ext cx="11704320" cy="7065028"/>
          </a:xfrm>
          <a:prstGeom prst="rect">
            <a:avLst/>
          </a:prstGeom>
        </p:spPr>
        <p:txBody>
          <a:bodyPr lIns="145533" tIns="145533" rIns="145533" bIns="145533"/>
          <a:lstStyle>
            <a:lvl1pPr rtl="0">
              <a:defRPr/>
            </a:lvl1pPr>
            <a:lvl2pPr indent="727780" rtl="0">
              <a:defRPr/>
            </a:lvl2pPr>
            <a:lvl3pPr indent="1455558" rtl="0">
              <a:defRPr/>
            </a:lvl3pPr>
            <a:lvl4pPr indent="2183337"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2859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001000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760" y="3560774"/>
            <a:ext cx="11054080" cy="1937172"/>
          </a:xfrm>
        </p:spPr>
        <p:txBody>
          <a:bodyPr anchor="ctr">
            <a:noAutofit/>
          </a:bodyPr>
          <a:lstStyle>
            <a:lvl1pPr algn="l">
              <a:defRPr sz="64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470076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" t="9662" r="12799" b="27544"/>
          <a:stretch>
            <a:fillRect/>
          </a:stretch>
        </p:blipFill>
        <p:spPr bwMode="auto">
          <a:xfrm>
            <a:off x="0" y="1414464"/>
            <a:ext cx="13019088" cy="833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0"/>
          <p:cNvSpPr/>
          <p:nvPr userDrawn="1"/>
        </p:nvSpPr>
        <p:spPr>
          <a:xfrm>
            <a:off x="660402" y="4773616"/>
            <a:ext cx="7275513" cy="4198938"/>
          </a:xfrm>
          <a:prstGeom prst="rect">
            <a:avLst/>
          </a:prstGeom>
          <a:solidFill>
            <a:srgbClr val="00457E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557" tIns="72779" rIns="145557" bIns="72779" anchor="ctr"/>
          <a:lstStyle/>
          <a:p>
            <a:pPr defTabSz="145555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sz="2900">
              <a:solidFill>
                <a:prstClr val="white"/>
              </a:solidFill>
            </a:endParaRPr>
          </a:p>
        </p:txBody>
      </p:sp>
      <p:pic>
        <p:nvPicPr>
          <p:cNvPr id="6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"/>
          <a:stretch>
            <a:fillRect/>
          </a:stretch>
        </p:blipFill>
        <p:spPr bwMode="auto">
          <a:xfrm>
            <a:off x="0" y="1"/>
            <a:ext cx="13019088" cy="1301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1"/>
          <p:cNvSpPr/>
          <p:nvPr userDrawn="1"/>
        </p:nvSpPr>
        <p:spPr>
          <a:xfrm>
            <a:off x="0" y="1346200"/>
            <a:ext cx="13004800" cy="68263"/>
          </a:xfrm>
          <a:prstGeom prst="rect">
            <a:avLst/>
          </a:prstGeom>
          <a:solidFill>
            <a:srgbClr val="004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557" tIns="72779" rIns="145557" bIns="72779" anchor="ctr"/>
          <a:lstStyle/>
          <a:p>
            <a:pPr defTabSz="145555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sz="2900">
              <a:solidFill>
                <a:prstClr val="white"/>
              </a:solidFill>
            </a:endParaRPr>
          </a:p>
        </p:txBody>
      </p:sp>
      <p:pic>
        <p:nvPicPr>
          <p:cNvPr id="8" name="Picture 4" descr="C:\Users\oberpacher\Desktop\lg_maschinenbau.emf"/>
          <p:cNvPicPr>
            <a:picLocks noChangeAspect="1" noChangeArrowheads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425" y="581025"/>
            <a:ext cx="2047875" cy="544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864871" y="5081624"/>
            <a:ext cx="6861562" cy="1843405"/>
          </a:xfrm>
          <a:prstGeom prst="rect">
            <a:avLst/>
          </a:prstGeom>
        </p:spPr>
        <p:txBody>
          <a:bodyPr/>
          <a:lstStyle>
            <a:lvl1pPr>
              <a:defRPr sz="4000" b="1" cap="all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2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864872" y="7744321"/>
            <a:ext cx="6861564" cy="950419"/>
          </a:xfrm>
          <a:prstGeom prst="rect">
            <a:avLst/>
          </a:prstGeom>
        </p:spPr>
        <p:txBody>
          <a:bodyPr/>
          <a:lstStyle>
            <a:lvl1pPr marL="0" indent="0">
              <a:buFont typeface="Wingdings" pitchFamily="2" charset="2"/>
              <a:buNone/>
              <a:defRPr sz="2500" b="0" i="0" cap="all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GB" noProof="0" smtClean="0"/>
              <a:t>Formatvorlage des Untertitelmasters durch Klicken bearbeiten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70568901"/>
      </p:ext>
    </p:extLst>
  </p:cSld>
  <p:clrMapOvr>
    <a:masterClrMapping/>
  </p:clrMapOvr>
  <p:transition xmlns:p14="http://schemas.microsoft.com/office/powerpoint/2010/main" spd="slow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termedia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8221665"/>
            <a:ext cx="13004800" cy="1536700"/>
          </a:xfrm>
          <a:prstGeom prst="rect">
            <a:avLst/>
          </a:prstGeom>
          <a:solidFill>
            <a:srgbClr val="004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557" tIns="72779" rIns="145557" bIns="72779" anchor="ctr"/>
          <a:lstStyle/>
          <a:p>
            <a:pPr defTabSz="145555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AT" sz="2900">
              <a:solidFill>
                <a:prstClr val="white"/>
              </a:solidFill>
            </a:endParaRP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0" y="1406809"/>
            <a:ext cx="13004800" cy="6849567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buNone/>
              <a:defRPr/>
            </a:lvl1pPr>
          </a:lstStyle>
          <a:p>
            <a:pPr lvl="0"/>
            <a:endParaRPr lang="de-AT" noProof="0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0588" y="8408370"/>
            <a:ext cx="12208162" cy="70101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900" b="0">
                <a:solidFill>
                  <a:schemeClr val="bg1"/>
                </a:solidFill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6" name="Foliennummernplatzhalter 9"/>
          <p:cNvSpPr>
            <a:spLocks noGrp="1"/>
          </p:cNvSpPr>
          <p:nvPr>
            <p:ph type="sldNum" sz="quarter" idx="11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>
            <a:lvl1pPr defTabSz="582486" hangingPunct="0">
              <a:defRPr>
                <a:solidFill>
                  <a:srgbClr val="000000"/>
                </a:solidFill>
                <a:latin typeface="Helvetica Light" charset="0"/>
              </a:defRPr>
            </a:lvl1pPr>
          </a:lstStyle>
          <a:p>
            <a:pPr>
              <a:defRPr/>
            </a:pPr>
            <a:fld id="{17DD551F-9F9B-5C4D-AFA7-E9C51CAF1DD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472672"/>
      </p:ext>
    </p:extLst>
  </p:cSld>
  <p:clrMapOvr>
    <a:masterClrMapping/>
  </p:clrMapOvr>
  <p:transition xmlns:p14="http://schemas.microsoft.com/office/powerpoint/2010/main" spd="slow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2"/>
          <p:cNvSpPr>
            <a:spLocks noGrp="1"/>
          </p:cNvSpPr>
          <p:nvPr>
            <p:ph idx="1"/>
          </p:nvPr>
        </p:nvSpPr>
        <p:spPr>
          <a:xfrm>
            <a:off x="460587" y="3374633"/>
            <a:ext cx="12117494" cy="5734755"/>
          </a:xfrm>
          <a:prstGeom prst="rect">
            <a:avLst/>
          </a:prstGeom>
        </p:spPr>
        <p:txBody>
          <a:bodyPr/>
          <a:lstStyle>
            <a:lvl1pPr marL="429591" indent="-429591">
              <a:buClr>
                <a:srgbClr val="00457E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5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6" name="Fußzeilenplatzhalt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7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26D6B254-3B34-D84B-A6DA-F9D3FC973BA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510379"/>
      </p:ext>
    </p:extLst>
  </p:cSld>
  <p:clrMapOvr>
    <a:masterClrMapping/>
  </p:clrMapOvr>
  <p:transition xmlns:p14="http://schemas.microsoft.com/office/powerpoint/2010/main" spd="slow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/>
          <p:cNvSpPr>
            <a:spLocks noGrp="1"/>
          </p:cNvSpPr>
          <p:nvPr>
            <p:ph idx="1"/>
          </p:nvPr>
        </p:nvSpPr>
        <p:spPr>
          <a:xfrm>
            <a:off x="460128" y="3374629"/>
            <a:ext cx="5837449" cy="5734753"/>
          </a:xfrm>
          <a:prstGeom prst="rect">
            <a:avLst/>
          </a:prstGeom>
        </p:spPr>
        <p:txBody>
          <a:bodyPr/>
          <a:lstStyle>
            <a:lvl1pPr>
              <a:buClr>
                <a:srgbClr val="00457E"/>
              </a:buClr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0" name="Inhaltsplatzhalter 2"/>
          <p:cNvSpPr>
            <a:spLocks noGrp="1"/>
          </p:cNvSpPr>
          <p:nvPr>
            <p:ph idx="20"/>
          </p:nvPr>
        </p:nvSpPr>
        <p:spPr>
          <a:xfrm>
            <a:off x="6707224" y="3374629"/>
            <a:ext cx="5836991" cy="5734753"/>
          </a:xfrm>
          <a:prstGeom prst="rect">
            <a:avLst/>
          </a:prstGeom>
        </p:spPr>
        <p:txBody>
          <a:bodyPr/>
          <a:lstStyle>
            <a:lvl1pPr>
              <a:buClr>
                <a:srgbClr val="00457E"/>
              </a:buClr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6" name="Datumsplatzhalter 1"/>
          <p:cNvSpPr>
            <a:spLocks noGrp="1"/>
          </p:cNvSpPr>
          <p:nvPr>
            <p:ph type="dt" sz="half" idx="21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7" name="Fußzeilenplatzhalter 2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8" name="Foliennummernplatzhalter 3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992FB24D-5626-594A-BD46-1DB3C03FAC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98531"/>
      </p:ext>
    </p:extLst>
  </p:cSld>
  <p:clrMapOvr>
    <a:masterClrMapping/>
  </p:clrMapOvr>
  <p:transition xmlns:p14="http://schemas.microsoft.com/office/powerpoint/2010/main" spd="slow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&amp;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2"/>
          </p:nvPr>
        </p:nvSpPr>
        <p:spPr>
          <a:xfrm>
            <a:off x="8594005" y="3374627"/>
            <a:ext cx="3950208" cy="5714284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/>
            </a:lvl1pPr>
          </a:lstStyle>
          <a:p>
            <a:pPr lvl="0"/>
            <a:endParaRPr lang="de-AT" noProof="0" dirty="0"/>
          </a:p>
        </p:txBody>
      </p:sp>
      <p:sp>
        <p:nvSpPr>
          <p:cNvPr id="13" name="Inhaltsplatzhalter 2"/>
          <p:cNvSpPr>
            <a:spLocks noGrp="1"/>
          </p:cNvSpPr>
          <p:nvPr>
            <p:ph idx="1"/>
          </p:nvPr>
        </p:nvSpPr>
        <p:spPr>
          <a:xfrm>
            <a:off x="460586" y="3374627"/>
            <a:ext cx="7987630" cy="5714284"/>
          </a:xfrm>
          <a:prstGeom prst="rect">
            <a:avLst/>
          </a:prstGeom>
        </p:spPr>
        <p:txBody>
          <a:bodyPr/>
          <a:lstStyle>
            <a:lvl1pPr marL="429591" indent="-429591">
              <a:buClr>
                <a:srgbClr val="00457E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5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6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8" name="Fußzeilenplatzhalt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9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0A7CAF4B-C726-5F4A-B16D-E59C712AB9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23827"/>
      </p:ext>
    </p:extLst>
  </p:cSld>
  <p:clrMapOvr>
    <a:masterClrMapping/>
  </p:clrMapOvr>
  <p:transition xmlns:p14="http://schemas.microsoft.com/office/powerpoint/2010/main" spd="slow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&amp; 2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8604843" y="3374627"/>
            <a:ext cx="3966464" cy="273068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460586" y="3374633"/>
            <a:ext cx="7987630" cy="5734755"/>
          </a:xfrm>
          <a:prstGeom prst="rect">
            <a:avLst/>
          </a:prstGeom>
        </p:spPr>
        <p:txBody>
          <a:bodyPr/>
          <a:lstStyle>
            <a:lvl1pPr marL="429591" indent="-429591">
              <a:buClr>
                <a:srgbClr val="00457E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8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10" name="Bildplatzhalter 6"/>
          <p:cNvSpPr>
            <a:spLocks noGrp="1"/>
          </p:cNvSpPr>
          <p:nvPr>
            <p:ph type="pic" sz="quarter" idx="20"/>
          </p:nvPr>
        </p:nvSpPr>
        <p:spPr>
          <a:xfrm>
            <a:off x="8602586" y="6378700"/>
            <a:ext cx="3966464" cy="273068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7" name="Datumsplatzhalter 1"/>
          <p:cNvSpPr>
            <a:spLocks noGrp="1"/>
          </p:cNvSpPr>
          <p:nvPr>
            <p:ph type="dt" sz="half" idx="21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8" name="Fußzeilenplatzhalter 2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9" name="Foliennummernplatzhalter 3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4113817B-547D-5D45-9815-A050B6A0FE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16665"/>
      </p:ext>
    </p:extLst>
  </p:cSld>
  <p:clrMapOvr>
    <a:masterClrMapping/>
  </p:clrMapOvr>
  <p:transition xmlns:p14="http://schemas.microsoft.com/office/powerpoint/2010/main" spd="slow" advClick="0" advTm="1000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&amp; 3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735044" y="6925036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6" name="Bildplatzhalter 6"/>
          <p:cNvSpPr>
            <a:spLocks noGrp="1"/>
          </p:cNvSpPr>
          <p:nvPr>
            <p:ph type="pic" sz="quarter" idx="16"/>
          </p:nvPr>
        </p:nvSpPr>
        <p:spPr>
          <a:xfrm>
            <a:off x="8090505" y="6925036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7" name="Bildplatzhalter 6"/>
          <p:cNvSpPr>
            <a:spLocks noGrp="1"/>
          </p:cNvSpPr>
          <p:nvPr>
            <p:ph type="pic" sz="quarter" idx="14"/>
          </p:nvPr>
        </p:nvSpPr>
        <p:spPr>
          <a:xfrm>
            <a:off x="10496676" y="6925036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4" name="Inhaltsplatzhalter 2"/>
          <p:cNvSpPr>
            <a:spLocks noGrp="1"/>
          </p:cNvSpPr>
          <p:nvPr>
            <p:ph idx="1"/>
          </p:nvPr>
        </p:nvSpPr>
        <p:spPr>
          <a:xfrm>
            <a:off x="460588" y="3374627"/>
            <a:ext cx="12083627" cy="3277303"/>
          </a:xfrm>
          <a:prstGeom prst="rect">
            <a:avLst/>
          </a:prstGeom>
        </p:spPr>
        <p:txBody>
          <a:bodyPr/>
          <a:lstStyle>
            <a:lvl1pPr marL="429591" indent="-429591">
              <a:buClr>
                <a:srgbClr val="00457E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8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9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 baseline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 noProof="0" smtClean="0"/>
              <a:t>Textmasterformat bearbeiten</a:t>
            </a:r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9" name="Fußzeilenplatzhalter 2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10" name="Foliennummernplatzhalt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EB0C6D14-31B4-2147-961F-080878EF47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47553"/>
      </p:ext>
    </p:extLst>
  </p:cSld>
  <p:clrMapOvr>
    <a:masterClrMapping/>
  </p:clrMapOvr>
  <p:transition xmlns:p14="http://schemas.microsoft.com/office/powerpoint/2010/main" spd="slow" advClick="0" advTm="10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nhaltsplatzhalter 2"/>
          <p:cNvSpPr>
            <a:spLocks noGrp="1"/>
          </p:cNvSpPr>
          <p:nvPr>
            <p:ph idx="1"/>
          </p:nvPr>
        </p:nvSpPr>
        <p:spPr>
          <a:xfrm>
            <a:off x="460587" y="3374630"/>
            <a:ext cx="12117494" cy="5734755"/>
          </a:xfrm>
          <a:prstGeom prst="rect">
            <a:avLst/>
          </a:prstGeom>
        </p:spPr>
        <p:txBody>
          <a:bodyPr/>
          <a:lstStyle>
            <a:lvl1pPr marL="429762" indent="-429762">
              <a:buClr>
                <a:srgbClr val="00457E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5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6" name="Fußzeilenplatzhalt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7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479D665F-AB92-6E49-A070-5C162CCA3C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530989"/>
      </p:ext>
    </p:extLst>
  </p:cSld>
  <p:clrMapOvr>
    <a:masterClrMapping/>
  </p:clrMapOvr>
  <p:transition xmlns:p14="http://schemas.microsoft.com/office/powerpoint/2010/main" spd="slow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0"/>
          </p:nvPr>
        </p:nvSpPr>
        <p:spPr>
          <a:xfrm>
            <a:off x="460587" y="3374626"/>
            <a:ext cx="12117494" cy="5728734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GB" noProof="0"/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5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6" name="Fußzeilenplatzhalt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7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261596BA-4B1D-8A48-B805-3EDF5883B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706631"/>
      </p:ext>
    </p:extLst>
  </p:cSld>
  <p:clrMapOvr>
    <a:masterClrMapping/>
  </p:clrMapOvr>
  <p:transition xmlns:p14="http://schemas.microsoft.com/office/powerpoint/2010/main" spd="slow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pics + 2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6" y="2281861"/>
            <a:ext cx="5836991" cy="712800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11" name="Textplatzhalter 13"/>
          <p:cNvSpPr>
            <a:spLocks noGrp="1"/>
          </p:cNvSpPr>
          <p:nvPr>
            <p:ph type="body" sz="quarter" idx="24"/>
          </p:nvPr>
        </p:nvSpPr>
        <p:spPr>
          <a:xfrm>
            <a:off x="6701703" y="2281861"/>
            <a:ext cx="5836991" cy="712800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>
              <a:buFontTx/>
              <a:buNone/>
              <a:tabLst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14" name="Bildplatzhalter 7"/>
          <p:cNvSpPr>
            <a:spLocks noGrp="1"/>
          </p:cNvSpPr>
          <p:nvPr>
            <p:ph type="pic" sz="quarter" idx="10"/>
          </p:nvPr>
        </p:nvSpPr>
        <p:spPr>
          <a:xfrm>
            <a:off x="460593" y="3374633"/>
            <a:ext cx="5835903" cy="5734755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15" name="Bildplatzhalter 7"/>
          <p:cNvSpPr>
            <a:spLocks noGrp="1"/>
          </p:cNvSpPr>
          <p:nvPr>
            <p:ph type="pic" sz="quarter" idx="25"/>
          </p:nvPr>
        </p:nvSpPr>
        <p:spPr>
          <a:xfrm>
            <a:off x="6707643" y="3374633"/>
            <a:ext cx="5847644" cy="5734755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7" name="Datumsplatzhalter 1"/>
          <p:cNvSpPr>
            <a:spLocks noGrp="1"/>
          </p:cNvSpPr>
          <p:nvPr>
            <p:ph type="dt" sz="half" idx="26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8" name="Fußzeilenplatzhalter 2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9" name="Foliennummernplatzhalter 3"/>
          <p:cNvSpPr>
            <a:spLocks noGrp="1"/>
          </p:cNvSpPr>
          <p:nvPr>
            <p:ph type="sldNum" sz="quarter" idx="28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88A1A5ED-8489-1E4F-9B8F-FC1A9883A0E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067624"/>
      </p:ext>
    </p:extLst>
  </p:cSld>
  <p:clrMapOvr>
    <a:masterClrMapping/>
  </p:clrMapOvr>
  <p:transition xmlns:p14="http://schemas.microsoft.com/office/powerpoint/2010/main" spd="slow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ov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enplatzhalter 3"/>
          <p:cNvSpPr>
            <a:spLocks noGrp="1"/>
          </p:cNvSpPr>
          <p:nvPr>
            <p:ph type="media" sz="quarter" idx="17"/>
          </p:nvPr>
        </p:nvSpPr>
        <p:spPr>
          <a:xfrm>
            <a:off x="460593" y="3374629"/>
            <a:ext cx="12083625" cy="5714282"/>
          </a:xfrm>
          <a:prstGeom prst="rect">
            <a:avLst/>
          </a:prstGeom>
        </p:spPr>
        <p:txBody>
          <a:bodyPr rtlCol="0">
            <a:noAutofit/>
          </a:bodyPr>
          <a:lstStyle>
            <a:lvl1pPr marL="0" indent="0">
              <a:buNone/>
              <a:defRPr i="0"/>
            </a:lvl1pPr>
          </a:lstStyle>
          <a:p>
            <a:pPr lvl="0"/>
            <a:endParaRPr lang="de-AT" noProof="0" dirty="0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dirty="0" smtClean="0"/>
              <a:t>Titelmasterformat durch Klicken bearbeiten</a:t>
            </a:r>
            <a:endParaRPr lang="de-DE" noProof="0" dirty="0"/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 noProof="0" dirty="0" smtClean="0"/>
              <a:t>Textmasterformate durch Klicken bearbeiten</a:t>
            </a:r>
          </a:p>
        </p:txBody>
      </p:sp>
      <p:sp>
        <p:nvSpPr>
          <p:cNvPr id="5" name="Datumsplatzhalter 1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6" name="Fußzeilenplatzhalter 2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7" name="Foliennummernplatzhalt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B9EC26C0-A596-4D48-B385-2C23DBD999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201000"/>
      </p:ext>
    </p:extLst>
  </p:cSld>
  <p:clrMapOvr>
    <a:masterClrMapping/>
  </p:clrMapOvr>
  <p:transition xmlns:p14="http://schemas.microsoft.com/office/powerpoint/2010/main" spd="slow" advClick="0" advTm="1000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abellenplatzhalter 10"/>
          <p:cNvSpPr>
            <a:spLocks noGrp="1"/>
          </p:cNvSpPr>
          <p:nvPr>
            <p:ph type="tbl" sz="quarter" idx="17"/>
          </p:nvPr>
        </p:nvSpPr>
        <p:spPr>
          <a:xfrm>
            <a:off x="460587" y="3374633"/>
            <a:ext cx="12117494" cy="5734755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buClr>
                <a:srgbClr val="00457E"/>
              </a:buClr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GB" noProof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5" name="Datumsplatzhalter 1"/>
          <p:cNvSpPr>
            <a:spLocks noGrp="1"/>
          </p:cNvSpPr>
          <p:nvPr>
            <p:ph type="dt" sz="half" idx="18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6" name="Fußzeilenplatzhalter 2"/>
          <p:cNvSpPr>
            <a:spLocks noGrp="1"/>
          </p:cNvSpPr>
          <p:nvPr>
            <p:ph type="ftr" sz="quarter" idx="19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7" name="Foliennummernplatzhalter 3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2730C50E-5274-A84B-90E4-042E6F5ECE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88134"/>
      </p:ext>
    </p:extLst>
  </p:cSld>
  <p:clrMapOvr>
    <a:masterClrMapping/>
  </p:clrMapOvr>
  <p:transition xmlns:p14="http://schemas.microsoft.com/office/powerpoint/2010/main" spd="slow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&amp; 3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ellenplatzhalter 14"/>
          <p:cNvSpPr>
            <a:spLocks noGrp="1"/>
          </p:cNvSpPr>
          <p:nvPr>
            <p:ph type="tbl" sz="quarter" idx="16"/>
          </p:nvPr>
        </p:nvSpPr>
        <p:spPr>
          <a:xfrm>
            <a:off x="460588" y="3374627"/>
            <a:ext cx="12083627" cy="32327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ajor"/>
        </p:style>
        <p:txBody>
          <a:bodyPr rtlCol="0">
            <a:noAutofit/>
          </a:bodyPr>
          <a:lstStyle>
            <a:lvl1pPr>
              <a:buNone/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17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735044" y="6925036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21" name="Bildplatzhalter 6"/>
          <p:cNvSpPr>
            <a:spLocks noGrp="1"/>
          </p:cNvSpPr>
          <p:nvPr>
            <p:ph type="pic" sz="quarter" idx="23"/>
          </p:nvPr>
        </p:nvSpPr>
        <p:spPr>
          <a:xfrm>
            <a:off x="8090505" y="6925036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22" name="Bildplatzhalter 6"/>
          <p:cNvSpPr>
            <a:spLocks noGrp="1"/>
          </p:cNvSpPr>
          <p:nvPr>
            <p:ph type="pic" sz="quarter" idx="14"/>
          </p:nvPr>
        </p:nvSpPr>
        <p:spPr>
          <a:xfrm>
            <a:off x="10496676" y="6925036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GB" noProof="0"/>
          </a:p>
        </p:txBody>
      </p:sp>
      <p:sp>
        <p:nvSpPr>
          <p:cNvPr id="18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9" name="Fußzeilenplatzhalter 2"/>
          <p:cNvSpPr>
            <a:spLocks noGrp="1"/>
          </p:cNvSpPr>
          <p:nvPr>
            <p:ph type="ftr" sz="quarter" idx="25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10" name="Foliennummernplatzhalter 3"/>
          <p:cNvSpPr>
            <a:spLocks noGrp="1"/>
          </p:cNvSpPr>
          <p:nvPr>
            <p:ph type="sldNum" sz="quarter" idx="26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084A8242-A32B-6141-AD1E-640B4841D3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164812"/>
      </p:ext>
    </p:extLst>
  </p:cSld>
  <p:clrMapOvr>
    <a:masterClrMapping/>
  </p:clrMapOvr>
  <p:transition xmlns:p14="http://schemas.microsoft.com/office/powerpoint/2010/main" spd="slow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&amp; Sub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GB" noProof="0"/>
          </a:p>
        </p:txBody>
      </p:sp>
      <p:sp>
        <p:nvSpPr>
          <p:cNvPr id="12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4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CD05AEC1-234D-634C-8812-7A286B8442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72280"/>
      </p:ext>
    </p:extLst>
  </p:cSld>
  <p:clrMapOvr>
    <a:masterClrMapping/>
  </p:clrMapOvr>
  <p:transition xmlns:p14="http://schemas.microsoft.com/office/powerpoint/2010/main" spd="slow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nly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GB" noProof="0"/>
          </a:p>
        </p:txBody>
      </p:sp>
      <p:sp>
        <p:nvSpPr>
          <p:cNvPr id="3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4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5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9860F481-DEBE-DC48-835B-C0DEBECB15A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659834"/>
      </p:ext>
    </p:extLst>
  </p:cSld>
  <p:clrMapOvr>
    <a:masterClrMapping/>
  </p:clrMapOvr>
  <p:transition xmlns:p14="http://schemas.microsoft.com/office/powerpoint/2010/main" spd="slow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pty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FE220D3A-8708-A94E-8CF0-AD07B49CC6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64211"/>
      </p:ext>
    </p:extLst>
  </p:cSld>
  <p:clrMapOvr>
    <a:masterClrMapping/>
  </p:clrMapOvr>
  <p:transition xmlns:p14="http://schemas.microsoft.com/office/powerpoint/2010/main" spd="slow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, Pics,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2"/>
          <p:cNvSpPr>
            <a:spLocks noGrp="1"/>
          </p:cNvSpPr>
          <p:nvPr>
            <p:ph idx="1"/>
          </p:nvPr>
        </p:nvSpPr>
        <p:spPr>
          <a:xfrm>
            <a:off x="460586" y="5832640"/>
            <a:ext cx="7987630" cy="3256271"/>
          </a:xfrm>
          <a:prstGeom prst="rect">
            <a:avLst/>
          </a:prstGeom>
        </p:spPr>
        <p:txBody>
          <a:bodyPr/>
          <a:lstStyle>
            <a:lvl1pPr marL="429591" indent="-429591">
              <a:buClr>
                <a:srgbClr val="00457E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60588" y="1390839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0" name="Tabellenplatzhalter 14"/>
          <p:cNvSpPr>
            <a:spLocks noGrp="1"/>
          </p:cNvSpPr>
          <p:nvPr>
            <p:ph type="tbl" sz="quarter" idx="18"/>
          </p:nvPr>
        </p:nvSpPr>
        <p:spPr>
          <a:xfrm>
            <a:off x="8589808" y="2281869"/>
            <a:ext cx="3944337" cy="327864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1001">
            <a:schemeClr val="lt1"/>
          </a:fillRef>
          <a:effectRef idx="0">
            <a:scrgbClr r="0" g="0" b="0"/>
          </a:effectRef>
          <a:fontRef idx="major"/>
        </p:style>
        <p:txBody>
          <a:bodyPr rtlCol="0">
            <a:noAutofit/>
          </a:bodyPr>
          <a:lstStyle>
            <a:lvl1pPr>
              <a:buNone/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18" name="Bildplatzhalter 6"/>
          <p:cNvSpPr>
            <a:spLocks noGrp="1"/>
          </p:cNvSpPr>
          <p:nvPr>
            <p:ph type="pic" sz="quarter" idx="22"/>
          </p:nvPr>
        </p:nvSpPr>
        <p:spPr>
          <a:xfrm>
            <a:off x="460593" y="2301342"/>
            <a:ext cx="3950209" cy="327768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9" name="Bildplatzhalter 6"/>
          <p:cNvSpPr>
            <a:spLocks noGrp="1"/>
          </p:cNvSpPr>
          <p:nvPr>
            <p:ph type="pic" sz="quarter" idx="23"/>
          </p:nvPr>
        </p:nvSpPr>
        <p:spPr>
          <a:xfrm>
            <a:off x="4523238" y="2281864"/>
            <a:ext cx="3950209" cy="327768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20" name="Bildplatzhalter 6"/>
          <p:cNvSpPr>
            <a:spLocks noGrp="1"/>
          </p:cNvSpPr>
          <p:nvPr>
            <p:ph type="pic" sz="quarter" idx="24"/>
          </p:nvPr>
        </p:nvSpPr>
        <p:spPr>
          <a:xfrm>
            <a:off x="8599883" y="5831707"/>
            <a:ext cx="3950209" cy="327768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25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9" name="Fußzeilenplatzhalter 2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11" name="Foliennummernplatzhalter 3"/>
          <p:cNvSpPr>
            <a:spLocks noGrp="1"/>
          </p:cNvSpPr>
          <p:nvPr>
            <p:ph type="sldNum" sz="quarter" idx="27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ECA7FCC0-55AC-364F-9C3B-29EFF346F4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031050"/>
      </p:ext>
    </p:extLst>
  </p:cSld>
  <p:clrMapOvr>
    <a:masterClrMapping/>
  </p:clrMapOvr>
  <p:transition xmlns:p14="http://schemas.microsoft.com/office/powerpoint/2010/main" spd="slow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s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0" y="1457326"/>
            <a:ext cx="13004800" cy="8375651"/>
          </a:xfrm>
          <a:prstGeom prst="rect">
            <a:avLst/>
          </a:prstGeom>
          <a:solidFill>
            <a:srgbClr val="004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557" tIns="72779" rIns="145557" bIns="72779" anchor="ctr"/>
          <a:lstStyle/>
          <a:p>
            <a:pPr defTabSz="145555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GB" sz="2900" dirty="0">
              <a:solidFill>
                <a:prstClr val="white"/>
              </a:solidFill>
            </a:endParaRPr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650240" y="3865668"/>
            <a:ext cx="11704320" cy="703898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 cap="all" baseline="0">
                <a:solidFill>
                  <a:schemeClr val="bg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endParaRPr lang="en-US" noProof="0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664953" y="4652777"/>
            <a:ext cx="9422199" cy="921103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2500" b="0" i="0">
                <a:solidFill>
                  <a:schemeClr val="bg1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 noProof="0" dirty="0" smtClean="0"/>
              <a:t>Textmasterformate durch Klicken bearbeiten</a:t>
            </a:r>
          </a:p>
        </p:txBody>
      </p:sp>
      <p:sp>
        <p:nvSpPr>
          <p:cNvPr id="15" name="Textplatzhalter 13"/>
          <p:cNvSpPr>
            <a:spLocks noGrp="1"/>
          </p:cNvSpPr>
          <p:nvPr>
            <p:ph type="body" sz="quarter" idx="14"/>
          </p:nvPr>
        </p:nvSpPr>
        <p:spPr>
          <a:xfrm>
            <a:off x="664952" y="6822617"/>
            <a:ext cx="3891632" cy="2457873"/>
          </a:xfrm>
          <a:prstGeom prst="rect">
            <a:avLst/>
          </a:prstGeo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 sz="1500" b="0" i="0">
                <a:solidFill>
                  <a:schemeClr val="bg1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US" noProof="0" smtClean="0"/>
              <a:t>Textmasterformate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491104019"/>
      </p:ext>
    </p:extLst>
  </p:cSld>
  <p:clrMapOvr>
    <a:masterClrMapping/>
  </p:clrMapOvr>
  <p:transition xmlns:p14="http://schemas.microsoft.com/office/powerpoint/2010/main" spd="slow" advClick="0" advTm="10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/>
          <p:cNvSpPr>
            <a:spLocks noGrp="1"/>
          </p:cNvSpPr>
          <p:nvPr>
            <p:ph idx="1"/>
          </p:nvPr>
        </p:nvSpPr>
        <p:spPr>
          <a:xfrm>
            <a:off x="460128" y="3374629"/>
            <a:ext cx="5837449" cy="5734753"/>
          </a:xfrm>
          <a:prstGeom prst="rect">
            <a:avLst/>
          </a:prstGeom>
        </p:spPr>
        <p:txBody>
          <a:bodyPr/>
          <a:lstStyle>
            <a:lvl1pPr>
              <a:buClr>
                <a:srgbClr val="00457E"/>
              </a:buClr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0" name="Inhaltsplatzhalter 2"/>
          <p:cNvSpPr>
            <a:spLocks noGrp="1"/>
          </p:cNvSpPr>
          <p:nvPr>
            <p:ph idx="20"/>
          </p:nvPr>
        </p:nvSpPr>
        <p:spPr>
          <a:xfrm>
            <a:off x="6707224" y="3374629"/>
            <a:ext cx="5836991" cy="5734753"/>
          </a:xfrm>
          <a:prstGeom prst="rect">
            <a:avLst/>
          </a:prstGeom>
        </p:spPr>
        <p:txBody>
          <a:bodyPr/>
          <a:lstStyle>
            <a:lvl1pPr>
              <a:buClr>
                <a:srgbClr val="00457E"/>
              </a:buClr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6" name="Datumsplatzhalter 1"/>
          <p:cNvSpPr>
            <a:spLocks noGrp="1"/>
          </p:cNvSpPr>
          <p:nvPr>
            <p:ph type="dt" sz="half" idx="21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7" name="Fußzeilenplatzhalter 2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8" name="Foliennummernplatzhalter 3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F1F80558-40F6-4A4C-A606-5D432ADD7F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42002"/>
      </p:ext>
    </p:extLst>
  </p:cSld>
  <p:clrMapOvr>
    <a:masterClrMapping/>
  </p:clrMapOvr>
  <p:transition xmlns:p14="http://schemas.microsoft.com/office/powerpoint/2010/main" spd="slow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5" t="4530" r="32" b="22261"/>
          <a:stretch>
            <a:fillRect/>
          </a:stretch>
        </p:blipFill>
        <p:spPr bwMode="auto">
          <a:xfrm>
            <a:off x="-52386" y="1414464"/>
            <a:ext cx="13057188" cy="833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10"/>
          <p:cNvSpPr/>
          <p:nvPr userDrawn="1"/>
        </p:nvSpPr>
        <p:spPr>
          <a:xfrm>
            <a:off x="660402" y="4773616"/>
            <a:ext cx="7275513" cy="4198938"/>
          </a:xfrm>
          <a:prstGeom prst="rect">
            <a:avLst/>
          </a:prstGeom>
          <a:solidFill>
            <a:srgbClr val="F7A600">
              <a:alpha val="7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557" tIns="72779" rIns="145557" bIns="72779" anchor="ctr"/>
          <a:lstStyle/>
          <a:p>
            <a:pPr defTabSz="145555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sz="2900">
              <a:solidFill>
                <a:prstClr val="white"/>
              </a:solidFill>
            </a:endParaRPr>
          </a:p>
        </p:txBody>
      </p:sp>
      <p:pic>
        <p:nvPicPr>
          <p:cNvPr id="6" name="Picture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"/>
          <a:stretch>
            <a:fillRect/>
          </a:stretch>
        </p:blipFill>
        <p:spPr bwMode="auto">
          <a:xfrm>
            <a:off x="0" y="1"/>
            <a:ext cx="13019088" cy="1301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1"/>
          <p:cNvSpPr/>
          <p:nvPr userDrawn="1"/>
        </p:nvSpPr>
        <p:spPr>
          <a:xfrm>
            <a:off x="0" y="1346200"/>
            <a:ext cx="13004800" cy="68263"/>
          </a:xfrm>
          <a:prstGeom prst="rect">
            <a:avLst/>
          </a:prstGeom>
          <a:solidFill>
            <a:srgbClr val="F7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557" tIns="72779" rIns="145557" bIns="72779" anchor="ctr"/>
          <a:lstStyle/>
          <a:p>
            <a:pPr defTabSz="145555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sz="2900">
              <a:solidFill>
                <a:prstClr val="white"/>
              </a:solidFill>
            </a:endParaRP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428" y="581025"/>
            <a:ext cx="1606549" cy="544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867322" y="5074727"/>
            <a:ext cx="6861562" cy="1843405"/>
          </a:xfrm>
          <a:prstGeom prst="rect">
            <a:avLst/>
          </a:prstGeom>
        </p:spPr>
        <p:txBody>
          <a:bodyPr/>
          <a:lstStyle>
            <a:lvl1pPr>
              <a:defRPr sz="4000" b="1" cap="all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864872" y="7744321"/>
            <a:ext cx="6861564" cy="950419"/>
          </a:xfrm>
          <a:prstGeom prst="rect">
            <a:avLst/>
          </a:prstGeom>
        </p:spPr>
        <p:txBody>
          <a:bodyPr/>
          <a:lstStyle>
            <a:lvl1pPr marL="0" indent="0">
              <a:buFont typeface="Wingdings" pitchFamily="2" charset="2"/>
              <a:buNone/>
              <a:defRPr sz="2500" b="0" i="0" cap="all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637445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&amp;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2"/>
          </p:nvPr>
        </p:nvSpPr>
        <p:spPr>
          <a:xfrm>
            <a:off x="8608907" y="3374627"/>
            <a:ext cx="3973689" cy="577991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/>
            </a:lvl1pPr>
          </a:lstStyle>
          <a:p>
            <a:pPr lvl="0"/>
            <a:endParaRPr lang="de-AT" noProof="0" dirty="0"/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60586" y="1390839"/>
            <a:ext cx="12122010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AT" dirty="0"/>
          </a:p>
        </p:txBody>
      </p:sp>
      <p:sp>
        <p:nvSpPr>
          <p:cNvPr id="10" name="Inhaltsplatzhalter 2"/>
          <p:cNvSpPr>
            <a:spLocks noGrp="1"/>
          </p:cNvSpPr>
          <p:nvPr>
            <p:ph idx="1"/>
          </p:nvPr>
        </p:nvSpPr>
        <p:spPr>
          <a:xfrm>
            <a:off x="460588" y="3374627"/>
            <a:ext cx="7940605" cy="5779912"/>
          </a:xfrm>
          <a:prstGeom prst="rect">
            <a:avLst/>
          </a:prstGeom>
        </p:spPr>
        <p:txBody>
          <a:bodyPr/>
          <a:lstStyle>
            <a:lvl1pPr marL="429591" indent="-429591">
              <a:buClr>
                <a:srgbClr val="F7A600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F7A600"/>
              </a:buClr>
              <a:defRPr i="0"/>
            </a:lvl2pPr>
            <a:lvl3pPr>
              <a:buClr>
                <a:srgbClr val="F7A600"/>
              </a:buClr>
              <a:defRPr i="0"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11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6" y="2281861"/>
            <a:ext cx="12122010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F7A600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</p:txBody>
      </p:sp>
      <p:sp>
        <p:nvSpPr>
          <p:cNvPr id="6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8" name="Foliennummernplatzhalt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57236521-9F6F-5C42-96F5-C25F1FDE22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Fußzeilenplatzhalter 4"/>
          <p:cNvSpPr>
            <a:spLocks noGrp="1"/>
          </p:cNvSpPr>
          <p:nvPr>
            <p:ph type="ftr" sz="quarter" idx="16"/>
          </p:nvPr>
        </p:nvSpPr>
        <p:spPr>
          <a:xfrm>
            <a:off x="354016" y="9334501"/>
            <a:ext cx="4117975" cy="519113"/>
          </a:xfrm>
        </p:spPr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Servtec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162268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2"/>
          </p:nvPr>
        </p:nvSpPr>
        <p:spPr>
          <a:xfrm>
            <a:off x="8594005" y="3374627"/>
            <a:ext cx="3950208" cy="5714284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/>
            </a:lvl1pPr>
          </a:lstStyle>
          <a:p>
            <a:pPr lvl="0"/>
            <a:endParaRPr lang="de-AT" noProof="0" dirty="0"/>
          </a:p>
        </p:txBody>
      </p:sp>
      <p:sp>
        <p:nvSpPr>
          <p:cNvPr id="13" name="Inhaltsplatzhalter 2"/>
          <p:cNvSpPr>
            <a:spLocks noGrp="1"/>
          </p:cNvSpPr>
          <p:nvPr>
            <p:ph idx="1"/>
          </p:nvPr>
        </p:nvSpPr>
        <p:spPr>
          <a:xfrm>
            <a:off x="460586" y="3374627"/>
            <a:ext cx="7987630" cy="5714284"/>
          </a:xfrm>
          <a:prstGeom prst="rect">
            <a:avLst/>
          </a:prstGeom>
        </p:spPr>
        <p:txBody>
          <a:bodyPr/>
          <a:lstStyle>
            <a:lvl1pPr marL="429762" indent="-429762">
              <a:buClr>
                <a:srgbClr val="00457E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5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6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8" name="Fußzeilenplatzhalt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9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95910A36-7E5D-8840-A2D2-864E270423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623241"/>
      </p:ext>
    </p:extLst>
  </p:cSld>
  <p:clrMapOvr>
    <a:masterClrMapping/>
  </p:clrMapOvr>
  <p:transition xmlns:p14="http://schemas.microsoft.com/office/powerpoint/2010/main"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2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8604843" y="3374627"/>
            <a:ext cx="3966464" cy="273068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7" name="Inhaltsplatzhalter 2"/>
          <p:cNvSpPr>
            <a:spLocks noGrp="1"/>
          </p:cNvSpPr>
          <p:nvPr>
            <p:ph idx="1"/>
          </p:nvPr>
        </p:nvSpPr>
        <p:spPr>
          <a:xfrm>
            <a:off x="460586" y="3374630"/>
            <a:ext cx="7987630" cy="5734755"/>
          </a:xfrm>
          <a:prstGeom prst="rect">
            <a:avLst/>
          </a:prstGeom>
        </p:spPr>
        <p:txBody>
          <a:bodyPr/>
          <a:lstStyle>
            <a:lvl1pPr marL="429762" indent="-429762">
              <a:buClr>
                <a:srgbClr val="00457E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8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10" name="Bildplatzhalter 6"/>
          <p:cNvSpPr>
            <a:spLocks noGrp="1"/>
          </p:cNvSpPr>
          <p:nvPr>
            <p:ph type="pic" sz="quarter" idx="20"/>
          </p:nvPr>
        </p:nvSpPr>
        <p:spPr>
          <a:xfrm>
            <a:off x="8602586" y="6378700"/>
            <a:ext cx="3966464" cy="273068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7" name="Datumsplatzhalter 1"/>
          <p:cNvSpPr>
            <a:spLocks noGrp="1"/>
          </p:cNvSpPr>
          <p:nvPr>
            <p:ph type="dt" sz="half" idx="21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8" name="Fußzeilenplatzhalter 2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9" name="Foliennummernplatzhalter 3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A5531DDA-2310-524F-BBEA-E7E87544D4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649353"/>
      </p:ext>
    </p:extLst>
  </p:cSld>
  <p:clrMapOvr>
    <a:masterClrMapping/>
  </p:clrMapOvr>
  <p:transition xmlns:p14="http://schemas.microsoft.com/office/powerpoint/2010/main" spd="slow" advClick="0" advTm="100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3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735041" y="6925031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6" name="Bildplatzhalter 6"/>
          <p:cNvSpPr>
            <a:spLocks noGrp="1"/>
          </p:cNvSpPr>
          <p:nvPr>
            <p:ph type="pic" sz="quarter" idx="16"/>
          </p:nvPr>
        </p:nvSpPr>
        <p:spPr>
          <a:xfrm>
            <a:off x="8090503" y="6925031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7" name="Bildplatzhalter 6"/>
          <p:cNvSpPr>
            <a:spLocks noGrp="1"/>
          </p:cNvSpPr>
          <p:nvPr>
            <p:ph type="pic" sz="quarter" idx="14"/>
          </p:nvPr>
        </p:nvSpPr>
        <p:spPr>
          <a:xfrm>
            <a:off x="10496674" y="6925031"/>
            <a:ext cx="2048001" cy="2184352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sz="1500"/>
            </a:lvl1pPr>
          </a:lstStyle>
          <a:p>
            <a:pPr lvl="0"/>
            <a:endParaRPr lang="de-AT" noProof="0" dirty="0"/>
          </a:p>
        </p:txBody>
      </p:sp>
      <p:sp>
        <p:nvSpPr>
          <p:cNvPr id="14" name="Inhaltsplatzhalter 2"/>
          <p:cNvSpPr>
            <a:spLocks noGrp="1"/>
          </p:cNvSpPr>
          <p:nvPr>
            <p:ph idx="1"/>
          </p:nvPr>
        </p:nvSpPr>
        <p:spPr>
          <a:xfrm>
            <a:off x="460588" y="3374627"/>
            <a:ext cx="12083627" cy="3277303"/>
          </a:xfrm>
          <a:prstGeom prst="rect">
            <a:avLst/>
          </a:prstGeom>
        </p:spPr>
        <p:txBody>
          <a:bodyPr/>
          <a:lstStyle>
            <a:lvl1pPr marL="429762" indent="-429762">
              <a:buClr>
                <a:srgbClr val="00457E"/>
              </a:buClr>
              <a:buSzPct val="100000"/>
              <a:buFont typeface="Wingdings" pitchFamily="2" charset="2"/>
              <a:buChar char="n"/>
              <a:defRPr i="0"/>
            </a:lvl1pPr>
            <a:lvl2pPr>
              <a:buClr>
                <a:srgbClr val="00457E"/>
              </a:buClr>
              <a:defRPr i="0"/>
            </a:lvl2pPr>
            <a:lvl3pPr>
              <a:buClr>
                <a:srgbClr val="00457E"/>
              </a:buClr>
              <a:defRPr i="0"/>
            </a:lvl3pPr>
          </a:lstStyle>
          <a:p>
            <a:pPr lvl="0"/>
            <a:r>
              <a:rPr lang="de-DE" noProof="0" smtClean="0"/>
              <a:t>Textmasterformat bearbeiten</a:t>
            </a:r>
          </a:p>
          <a:p>
            <a:pPr lvl="1"/>
            <a:r>
              <a:rPr lang="de-DE" noProof="0" smtClean="0"/>
              <a:t>Zweite Ebene</a:t>
            </a:r>
          </a:p>
          <a:p>
            <a:pPr lvl="2"/>
            <a:r>
              <a:rPr lang="de-DE" noProof="0" smtClean="0"/>
              <a:t>Dritte Ebene</a:t>
            </a:r>
          </a:p>
        </p:txBody>
      </p:sp>
      <p:sp>
        <p:nvSpPr>
          <p:cNvPr id="18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9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 baseline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de-DE" noProof="0" smtClean="0"/>
              <a:t>Textmasterformat bearbeiten</a:t>
            </a:r>
          </a:p>
        </p:txBody>
      </p:sp>
      <p:sp>
        <p:nvSpPr>
          <p:cNvPr id="8" name="Datumsplatzhalter 1"/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9" name="Fußzeilenplatzhalter 2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10" name="Foliennummernplatzhalt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D9620C2E-E7E4-D44E-A662-257B813340D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103687"/>
      </p:ext>
    </p:extLst>
  </p:cSld>
  <p:clrMapOvr>
    <a:masterClrMapping/>
  </p:clrMapOvr>
  <p:transition xmlns:p14="http://schemas.microsoft.com/office/powerpoint/2010/main" spd="slow" advClick="0" advTm="1000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0"/>
          </p:nvPr>
        </p:nvSpPr>
        <p:spPr>
          <a:xfrm>
            <a:off x="460587" y="3374626"/>
            <a:ext cx="12117494" cy="5728734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de-DE" noProof="0" smtClean="0"/>
              <a:t>Titelmasterformat durch Klicken bearbeiten</a:t>
            </a:r>
            <a:endParaRPr lang="en-GB" noProof="0"/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8" y="2281861"/>
            <a:ext cx="12083627" cy="712800"/>
          </a:xfrm>
          <a:prstGeom prst="rect">
            <a:avLst/>
          </a:prstGeom>
        </p:spPr>
        <p:txBody>
          <a:bodyPr tIns="0">
            <a:noAutofit/>
          </a:bodyPr>
          <a:lstStyle>
            <a:lvl1pPr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5" name="Datumsplatzhalter 1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6" name="Fußzeilenplatzhalter 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7" name="Foliennummernplatzhalt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4524E2A3-AEDB-E547-8B94-46BEDF7113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604239"/>
      </p:ext>
    </p:extLst>
  </p:cSld>
  <p:clrMapOvr>
    <a:masterClrMapping/>
  </p:clrMapOvr>
  <p:transition xmlns:p14="http://schemas.microsoft.com/office/powerpoint/2010/main"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pics + 2 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460588" y="1390838"/>
            <a:ext cx="12083627" cy="8910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tx1"/>
                </a:solidFill>
                <a:latin typeface="Arial" pitchFamily="34" charset="0"/>
                <a:ea typeface="Verdana" pitchFamily="34" charset="0"/>
                <a:cs typeface="Arial" pitchFamily="34" charset="0"/>
              </a:defRPr>
            </a:lvl1pPr>
          </a:lstStyle>
          <a:p>
            <a:r>
              <a:rPr lang="en-GB" noProof="0" smtClean="0"/>
              <a:t>Titelmasterformat durch Klicken bearbeiten</a:t>
            </a:r>
            <a:endParaRPr lang="en-GB" noProof="0"/>
          </a:p>
        </p:txBody>
      </p:sp>
      <p:sp>
        <p:nvSpPr>
          <p:cNvPr id="13" name="Textplatzhalter 13"/>
          <p:cNvSpPr>
            <a:spLocks noGrp="1"/>
          </p:cNvSpPr>
          <p:nvPr>
            <p:ph type="body" sz="quarter" idx="13"/>
          </p:nvPr>
        </p:nvSpPr>
        <p:spPr>
          <a:xfrm>
            <a:off x="460586" y="2281861"/>
            <a:ext cx="5836991" cy="712800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>
              <a:buFontTx/>
              <a:buNone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11" name="Textplatzhalter 13"/>
          <p:cNvSpPr>
            <a:spLocks noGrp="1"/>
          </p:cNvSpPr>
          <p:nvPr>
            <p:ph type="body" sz="quarter" idx="24"/>
          </p:nvPr>
        </p:nvSpPr>
        <p:spPr>
          <a:xfrm>
            <a:off x="6701703" y="2281861"/>
            <a:ext cx="5836991" cy="712800"/>
          </a:xfrm>
          <a:prstGeom prst="rect">
            <a:avLst/>
          </a:prstGeom>
        </p:spPr>
        <p:txBody>
          <a:bodyPr tIns="0">
            <a:noAutofit/>
          </a:bodyPr>
          <a:lstStyle>
            <a:lvl1pPr marL="0" indent="0">
              <a:buFontTx/>
              <a:buNone/>
              <a:tabLst/>
              <a:defRPr sz="2900" b="0" i="0">
                <a:solidFill>
                  <a:srgbClr val="00457E"/>
                </a:solidFill>
              </a:defRPr>
            </a:lvl1pPr>
            <a:lvl2pPr>
              <a:buFontTx/>
              <a:buNone/>
              <a:defRPr/>
            </a:lvl2pPr>
            <a:lvl3pPr>
              <a:buFontTx/>
              <a:buNone/>
              <a:defRPr/>
            </a:lvl3pPr>
            <a:lvl4pPr>
              <a:buFontTx/>
              <a:buNone/>
              <a:defRPr/>
            </a:lvl4pPr>
            <a:lvl5pPr>
              <a:buFontTx/>
              <a:buNone/>
              <a:defRPr/>
            </a:lvl5pPr>
          </a:lstStyle>
          <a:p>
            <a:pPr lvl="0"/>
            <a:r>
              <a:rPr lang="en-GB" noProof="0" smtClean="0"/>
              <a:t>Textmasterformate durch Klicken bearbeiten</a:t>
            </a:r>
          </a:p>
        </p:txBody>
      </p:sp>
      <p:sp>
        <p:nvSpPr>
          <p:cNvPr id="14" name="Bildplatzhalter 7"/>
          <p:cNvSpPr>
            <a:spLocks noGrp="1"/>
          </p:cNvSpPr>
          <p:nvPr>
            <p:ph type="pic" sz="quarter" idx="10"/>
          </p:nvPr>
        </p:nvSpPr>
        <p:spPr>
          <a:xfrm>
            <a:off x="460590" y="3374630"/>
            <a:ext cx="5835903" cy="5734755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15" name="Bildplatzhalter 7"/>
          <p:cNvSpPr>
            <a:spLocks noGrp="1"/>
          </p:cNvSpPr>
          <p:nvPr>
            <p:ph type="pic" sz="quarter" idx="25"/>
          </p:nvPr>
        </p:nvSpPr>
        <p:spPr>
          <a:xfrm>
            <a:off x="6707643" y="3374630"/>
            <a:ext cx="5847644" cy="5734755"/>
          </a:xfrm>
          <a:prstGeom prst="rect">
            <a:avLst/>
          </a:prstGeom>
          <a:effectLst>
            <a:outerShdw blurRad="317500" dist="12700" dir="3600000" sx="86000" sy="86000" rotWithShape="0">
              <a:prstClr val="black">
                <a:alpha val="59000"/>
              </a:prstClr>
            </a:outerShdw>
          </a:effectLst>
        </p:spPr>
        <p:txBody>
          <a:bodyPr rtlCol="0">
            <a:noAutofit/>
          </a:bodyPr>
          <a:lstStyle>
            <a:lvl1pPr>
              <a:buNone/>
              <a:defRPr i="0"/>
            </a:lvl1pPr>
          </a:lstStyle>
          <a:p>
            <a:pPr lvl="0"/>
            <a:endParaRPr lang="en-US" noProof="0" dirty="0"/>
          </a:p>
        </p:txBody>
      </p:sp>
      <p:sp>
        <p:nvSpPr>
          <p:cNvPr id="7" name="Datumsplatzhalter 1"/>
          <p:cNvSpPr>
            <a:spLocks noGrp="1"/>
          </p:cNvSpPr>
          <p:nvPr>
            <p:ph type="dt" sz="half" idx="26"/>
          </p:nvPr>
        </p:nvSpPr>
        <p:spPr/>
        <p:txBody>
          <a:bodyPr/>
          <a:lstStyle>
            <a:lvl1pPr defTabSz="583840" fontAlgn="base" hangingPunct="0">
              <a:spcBef>
                <a:spcPct val="0"/>
              </a:spcBef>
              <a:spcAft>
                <a:spcPct val="0"/>
              </a:spcAft>
              <a:defRPr/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8" name="Fußzeilenplatzhalter 2"/>
          <p:cNvSpPr>
            <a:spLocks noGrp="1"/>
          </p:cNvSpPr>
          <p:nvPr>
            <p:ph type="ftr" sz="quarter" idx="27"/>
          </p:nvPr>
        </p:nvSpPr>
        <p:spPr/>
        <p:txBody>
          <a:bodyPr/>
          <a:lstStyle>
            <a:lvl1pPr defTabSz="582486" hangingPunct="0">
              <a:defRPr/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sp>
        <p:nvSpPr>
          <p:cNvPr id="9" name="Foliennummernplatzhalter 3"/>
          <p:cNvSpPr>
            <a:spLocks noGrp="1"/>
          </p:cNvSpPr>
          <p:nvPr>
            <p:ph type="sldNum" sz="quarter" idx="28"/>
          </p:nvPr>
        </p:nvSpPr>
        <p:spPr/>
        <p:txBody>
          <a:bodyPr/>
          <a:lstStyle>
            <a:lvl1pPr defTabSz="582486" hangingPunct="0">
              <a:defRPr>
                <a:latin typeface="Helvetica Light" charset="0"/>
              </a:defRPr>
            </a:lvl1pPr>
          </a:lstStyle>
          <a:p>
            <a:pPr>
              <a:defRPr/>
            </a:pPr>
            <a:fld id="{074F42FF-E40D-8646-8F66-C9FBD9FF794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07997"/>
      </p:ext>
    </p:extLst>
  </p:cSld>
  <p:clrMapOvr>
    <a:masterClrMapping/>
  </p:clrMapOvr>
  <p:transition xmlns:p14="http://schemas.microsoft.com/office/powerpoint/2010/main" spd="slow"/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theme" Target="../theme/theme1.xml"/><Relationship Id="rId43" Type="http://schemas.openxmlformats.org/officeDocument/2006/relationships/image" Target="../media/image1.emf"/><Relationship Id="rId4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elplatzhalter 1"/>
          <p:cNvSpPr>
            <a:spLocks noGrp="1"/>
          </p:cNvSpPr>
          <p:nvPr>
            <p:ph type="title"/>
          </p:nvPr>
        </p:nvSpPr>
        <p:spPr bwMode="auto">
          <a:xfrm>
            <a:off x="460376" y="1387476"/>
            <a:ext cx="12111039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45614" tIns="72806" rIns="145614" bIns="7280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Titelmasterformat durch Klicken bearbeiten</a:t>
            </a:r>
          </a:p>
        </p:txBody>
      </p:sp>
      <p:sp>
        <p:nvSpPr>
          <p:cNvPr id="2150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460375" y="3375027"/>
            <a:ext cx="12084050" cy="5734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145614" tIns="72806" rIns="145614" bIns="7280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Textmasterformat bearbeiten</a:t>
            </a:r>
          </a:p>
          <a:p>
            <a:pPr lvl="1"/>
            <a:r>
              <a:rPr lang="en-GB"/>
              <a:t>Zweite Ebene</a:t>
            </a:r>
          </a:p>
          <a:p>
            <a:pPr lvl="2"/>
            <a:r>
              <a:rPr lang="en-GB"/>
              <a:t>Dritte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864103" y="9334501"/>
            <a:ext cx="3033712" cy="519113"/>
          </a:xfrm>
          <a:prstGeom prst="rect">
            <a:avLst/>
          </a:prstGeom>
        </p:spPr>
        <p:txBody>
          <a:bodyPr vert="horz" lIns="145614" tIns="72806" rIns="145614" bIns="72806" rtlCol="0" anchor="ctr"/>
          <a:lstStyle>
            <a:lvl1pPr algn="l" defTabSz="1456138" fontAlgn="auto" hangingPunct="1">
              <a:spcBef>
                <a:spcPts val="0"/>
              </a:spcBef>
              <a:spcAft>
                <a:spcPts val="0"/>
              </a:spcAft>
              <a:defRPr sz="1200" i="1">
                <a:solidFill>
                  <a:prstClr val="black"/>
                </a:solidFill>
                <a:latin typeface="Arial" pitchFamily="34" charset="0"/>
                <a:ea typeface="Helvetica Light" charset="0"/>
                <a:cs typeface="Arial" pitchFamily="34" charset="0"/>
              </a:defRPr>
            </a:lvl1pPr>
          </a:lstStyle>
          <a:p>
            <a:pPr>
              <a:defRPr/>
            </a:pPr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60378" y="9382125"/>
            <a:ext cx="4117975" cy="334964"/>
          </a:xfrm>
          <a:prstGeom prst="rect">
            <a:avLst/>
          </a:prstGeom>
        </p:spPr>
        <p:txBody>
          <a:bodyPr vert="horz" wrap="square" lIns="145614" tIns="72806" rIns="145614" bIns="72806" numCol="1" anchor="ctr" anchorCtr="0" compatLnSpc="1">
            <a:prstTxWarp prst="textNoShape">
              <a:avLst/>
            </a:prstTxWarp>
          </a:bodyPr>
          <a:lstStyle>
            <a:lvl1pPr algn="l" defTabSz="1455421" hangingPunct="1">
              <a:defRPr sz="1200" i="1">
                <a:solidFill>
                  <a:srgbClr val="000000"/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rPr lang="de-AT"/>
              <a:t>© Brückner Maschinenbau</a:t>
            </a:r>
            <a:endParaRPr lang="en-US"/>
          </a:p>
        </p:txBody>
      </p:sp>
      <p:pic>
        <p:nvPicPr>
          <p:cNvPr id="21510" name="Picture 21"/>
          <p:cNvPicPr>
            <a:picLocks noChangeAspect="1"/>
          </p:cNvPicPr>
          <p:nvPr userDrawn="1"/>
        </p:nvPicPr>
        <p:blipFill>
          <a:blip r:embed="rId4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"/>
          <a:stretch>
            <a:fillRect/>
          </a:stretch>
        </p:blipFill>
        <p:spPr bwMode="auto">
          <a:xfrm>
            <a:off x="0" y="1"/>
            <a:ext cx="13019088" cy="1301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Rectangle 1"/>
          <p:cNvSpPr/>
          <p:nvPr userDrawn="1"/>
        </p:nvSpPr>
        <p:spPr>
          <a:xfrm>
            <a:off x="0" y="1346200"/>
            <a:ext cx="13004800" cy="68263"/>
          </a:xfrm>
          <a:prstGeom prst="rect">
            <a:avLst/>
          </a:prstGeom>
          <a:solidFill>
            <a:srgbClr val="0045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614" tIns="72806" rIns="145614" bIns="72806" anchor="ctr"/>
          <a:lstStyle/>
          <a:p>
            <a:pPr defTabSz="1456138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de-DE" sz="2900">
              <a:solidFill>
                <a:prstClr val="white"/>
              </a:solidFill>
            </a:endParaRPr>
          </a:p>
        </p:txBody>
      </p:sp>
      <p:pic>
        <p:nvPicPr>
          <p:cNvPr id="21512" name="Picture 4" descr="C:\Users\oberpacher\Desktop\lg_maschinenbau.emf"/>
          <p:cNvPicPr>
            <a:picLocks noChangeAspect="1" noChangeArrowheads="1"/>
          </p:cNvPicPr>
          <p:nvPr userDrawn="1"/>
        </p:nvPicPr>
        <p:blipFill>
          <a:blip r:embed="rId4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7425" y="581025"/>
            <a:ext cx="2047875" cy="544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877676" y="9324977"/>
            <a:ext cx="673396" cy="422275"/>
          </a:xfrm>
          <a:prstGeom prst="rect">
            <a:avLst/>
          </a:prstGeom>
          <a:solidFill>
            <a:srgbClr val="00457E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145614" tIns="72806" rIns="145614" bIns="72806" numCol="1" anchor="ctr" anchorCtr="0" compatLnSpc="1">
            <a:prstTxWarp prst="textNoShape">
              <a:avLst/>
            </a:prstTxWarp>
          </a:bodyPr>
          <a:lstStyle>
            <a:lvl1pPr defTabSz="1455421" hangingPunct="1">
              <a:defRPr sz="1100">
                <a:latin typeface="Calibri" charset="0"/>
                <a:cs typeface="Times New Roman" charset="0"/>
              </a:defRPr>
            </a:lvl1pPr>
          </a:lstStyle>
          <a:p>
            <a:pPr>
              <a:defRPr/>
            </a:pPr>
            <a:fld id="{FBCBA77B-0E43-4444-A739-539C4029B30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  <p:sldLayoutId id="2147484038" r:id="rId2"/>
    <p:sldLayoutId id="2147484039" r:id="rId3"/>
    <p:sldLayoutId id="2147484040" r:id="rId4"/>
    <p:sldLayoutId id="2147484041" r:id="rId5"/>
    <p:sldLayoutId id="2147484042" r:id="rId6"/>
    <p:sldLayoutId id="2147484043" r:id="rId7"/>
    <p:sldLayoutId id="2147484044" r:id="rId8"/>
    <p:sldLayoutId id="2147484045" r:id="rId9"/>
    <p:sldLayoutId id="2147484046" r:id="rId10"/>
    <p:sldLayoutId id="2147484047" r:id="rId11"/>
    <p:sldLayoutId id="2147484048" r:id="rId12"/>
    <p:sldLayoutId id="2147484049" r:id="rId13"/>
    <p:sldLayoutId id="2147484050" r:id="rId14"/>
    <p:sldLayoutId id="2147484051" r:id="rId15"/>
    <p:sldLayoutId id="2147484052" r:id="rId16"/>
    <p:sldLayoutId id="2147484053" r:id="rId17"/>
    <p:sldLayoutId id="2147484054" r:id="rId18"/>
    <p:sldLayoutId id="2147484055" r:id="rId19"/>
    <p:sldLayoutId id="2147484056" r:id="rId20"/>
    <p:sldLayoutId id="2147484057" r:id="rId21"/>
    <p:sldLayoutId id="2147484058" r:id="rId22"/>
    <p:sldLayoutId id="2147484015" r:id="rId23"/>
    <p:sldLayoutId id="2147484016" r:id="rId24"/>
    <p:sldLayoutId id="2147484017" r:id="rId25"/>
    <p:sldLayoutId id="2147484018" r:id="rId26"/>
    <p:sldLayoutId id="2147484019" r:id="rId27"/>
    <p:sldLayoutId id="2147484020" r:id="rId28"/>
    <p:sldLayoutId id="2147484021" r:id="rId29"/>
    <p:sldLayoutId id="2147484022" r:id="rId30"/>
    <p:sldLayoutId id="2147484023" r:id="rId31"/>
    <p:sldLayoutId id="2147484024" r:id="rId32"/>
    <p:sldLayoutId id="2147484025" r:id="rId33"/>
    <p:sldLayoutId id="2147484026" r:id="rId34"/>
    <p:sldLayoutId id="2147484027" r:id="rId35"/>
    <p:sldLayoutId id="2147484028" r:id="rId36"/>
    <p:sldLayoutId id="2147484029" r:id="rId37"/>
    <p:sldLayoutId id="2147484030" r:id="rId38"/>
    <p:sldLayoutId id="2147484031" r:id="rId39"/>
    <p:sldLayoutId id="2147484032" r:id="rId40"/>
    <p:sldLayoutId id="2147484033" r:id="rId41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455421" rtl="0" eaLnBrk="0" fontAlgn="base" hangingPunct="0">
        <a:spcBef>
          <a:spcPct val="0"/>
        </a:spcBef>
        <a:spcAft>
          <a:spcPct val="0"/>
        </a:spcAft>
        <a:defRPr sz="3500" b="1" kern="1200">
          <a:solidFill>
            <a:schemeClr val="tx1"/>
          </a:solidFill>
          <a:latin typeface="Arial" pitchFamily="34" charset="0"/>
          <a:ea typeface="ＭＳ Ｐゴシック" charset="0"/>
          <a:cs typeface="Arial" pitchFamily="34" charset="0"/>
        </a:defRPr>
      </a:lvl1pPr>
      <a:lvl2pPr algn="l" defTabSz="1455421" rtl="0" eaLnBrk="0" fontAlgn="base" hangingPunct="0">
        <a:spcBef>
          <a:spcPct val="0"/>
        </a:spcBef>
        <a:spcAft>
          <a:spcPct val="0"/>
        </a:spcAft>
        <a:defRPr sz="3500" b="1">
          <a:solidFill>
            <a:schemeClr val="tx1"/>
          </a:solidFill>
          <a:latin typeface="Arial" pitchFamily="34" charset="0"/>
          <a:ea typeface="ＭＳ Ｐゴシック" charset="0"/>
          <a:cs typeface="Arial" pitchFamily="34" charset="0"/>
        </a:defRPr>
      </a:lvl2pPr>
      <a:lvl3pPr algn="l" defTabSz="1455421" rtl="0" eaLnBrk="0" fontAlgn="base" hangingPunct="0">
        <a:spcBef>
          <a:spcPct val="0"/>
        </a:spcBef>
        <a:spcAft>
          <a:spcPct val="0"/>
        </a:spcAft>
        <a:defRPr sz="3500" b="1">
          <a:solidFill>
            <a:schemeClr val="tx1"/>
          </a:solidFill>
          <a:latin typeface="Arial" pitchFamily="34" charset="0"/>
          <a:ea typeface="ＭＳ Ｐゴシック" charset="0"/>
          <a:cs typeface="Arial" pitchFamily="34" charset="0"/>
        </a:defRPr>
      </a:lvl3pPr>
      <a:lvl4pPr algn="l" defTabSz="1455421" rtl="0" eaLnBrk="0" fontAlgn="base" hangingPunct="0">
        <a:spcBef>
          <a:spcPct val="0"/>
        </a:spcBef>
        <a:spcAft>
          <a:spcPct val="0"/>
        </a:spcAft>
        <a:defRPr sz="3500" b="1">
          <a:solidFill>
            <a:schemeClr val="tx1"/>
          </a:solidFill>
          <a:latin typeface="Arial" pitchFamily="34" charset="0"/>
          <a:ea typeface="ＭＳ Ｐゴシック" charset="0"/>
          <a:cs typeface="Arial" pitchFamily="34" charset="0"/>
        </a:defRPr>
      </a:lvl4pPr>
      <a:lvl5pPr algn="l" defTabSz="1455421" rtl="0" eaLnBrk="0" fontAlgn="base" hangingPunct="0">
        <a:spcBef>
          <a:spcPct val="0"/>
        </a:spcBef>
        <a:spcAft>
          <a:spcPct val="0"/>
        </a:spcAft>
        <a:defRPr sz="3500" b="1">
          <a:solidFill>
            <a:schemeClr val="tx1"/>
          </a:solidFill>
          <a:latin typeface="Arial" pitchFamily="34" charset="0"/>
          <a:ea typeface="ＭＳ Ｐゴシック" charset="0"/>
          <a:cs typeface="Arial" pitchFamily="34" charset="0"/>
        </a:defRPr>
      </a:lvl5pPr>
      <a:lvl6pPr marL="457100" algn="l" defTabSz="1455421" rtl="0" fontAlgn="base">
        <a:spcBef>
          <a:spcPct val="0"/>
        </a:spcBef>
        <a:spcAft>
          <a:spcPct val="0"/>
        </a:spcAft>
        <a:defRPr sz="3500" b="1">
          <a:solidFill>
            <a:schemeClr val="tx1"/>
          </a:solidFill>
          <a:latin typeface="Arial" pitchFamily="34" charset="0"/>
          <a:cs typeface="Arial" pitchFamily="34" charset="0"/>
        </a:defRPr>
      </a:lvl6pPr>
      <a:lvl7pPr marL="914201" algn="l" defTabSz="1455421" rtl="0" fontAlgn="base">
        <a:spcBef>
          <a:spcPct val="0"/>
        </a:spcBef>
        <a:spcAft>
          <a:spcPct val="0"/>
        </a:spcAft>
        <a:defRPr sz="3500" b="1">
          <a:solidFill>
            <a:schemeClr val="tx1"/>
          </a:solidFill>
          <a:latin typeface="Arial" pitchFamily="34" charset="0"/>
          <a:cs typeface="Arial" pitchFamily="34" charset="0"/>
        </a:defRPr>
      </a:lvl7pPr>
      <a:lvl8pPr marL="1371301" algn="l" defTabSz="1455421" rtl="0" fontAlgn="base">
        <a:spcBef>
          <a:spcPct val="0"/>
        </a:spcBef>
        <a:spcAft>
          <a:spcPct val="0"/>
        </a:spcAft>
        <a:defRPr sz="3500" b="1">
          <a:solidFill>
            <a:schemeClr val="tx1"/>
          </a:solidFill>
          <a:latin typeface="Arial" pitchFamily="34" charset="0"/>
          <a:cs typeface="Arial" pitchFamily="34" charset="0"/>
        </a:defRPr>
      </a:lvl8pPr>
      <a:lvl9pPr marL="1828403" algn="l" defTabSz="1455421" rtl="0" fontAlgn="base">
        <a:spcBef>
          <a:spcPct val="0"/>
        </a:spcBef>
        <a:spcAft>
          <a:spcPct val="0"/>
        </a:spcAft>
        <a:defRPr sz="3500" b="1">
          <a:solidFill>
            <a:schemeClr val="tx1"/>
          </a:solidFill>
          <a:latin typeface="Arial" pitchFamily="34" charset="0"/>
          <a:cs typeface="Arial" pitchFamily="34" charset="0"/>
        </a:defRPr>
      </a:lvl9pPr>
    </p:titleStyle>
    <p:bodyStyle>
      <a:lvl1pPr marL="545982" indent="-545982" algn="l" defTabSz="1455421" rtl="0" eaLnBrk="0" fontAlgn="base" hangingPunct="0">
        <a:spcBef>
          <a:spcPct val="20000"/>
        </a:spcBef>
        <a:spcAft>
          <a:spcPct val="0"/>
        </a:spcAft>
        <a:buClr>
          <a:srgbClr val="00457E"/>
        </a:buClr>
        <a:buSzPct val="100000"/>
        <a:buFont typeface="Wingdings" charset="0"/>
        <a:buChar char=""/>
        <a:defRPr sz="2500" kern="1200">
          <a:solidFill>
            <a:schemeClr val="tx1"/>
          </a:solidFill>
          <a:latin typeface="Arial" pitchFamily="34" charset="0"/>
          <a:ea typeface="ＭＳ Ｐゴシック" charset="0"/>
          <a:cs typeface="Arial" pitchFamily="34" charset="0"/>
        </a:defRPr>
      </a:lvl1pPr>
      <a:lvl2pPr marL="1182430" indent="-453926" algn="l" defTabSz="1455421" rtl="0" eaLnBrk="0" fontAlgn="base" hangingPunct="0">
        <a:spcBef>
          <a:spcPct val="20000"/>
        </a:spcBef>
        <a:spcAft>
          <a:spcPct val="0"/>
        </a:spcAft>
        <a:buClr>
          <a:srgbClr val="00457E"/>
        </a:buClr>
        <a:buSzPct val="150000"/>
        <a:buFont typeface="Arial" charset="0"/>
        <a:buChar char="•"/>
        <a:defRPr sz="2500" kern="1200">
          <a:solidFill>
            <a:schemeClr val="tx1"/>
          </a:solidFill>
          <a:latin typeface="Arial" pitchFamily="34" charset="0"/>
          <a:ea typeface="Arial" charset="0"/>
          <a:cs typeface="Arial" pitchFamily="34" charset="0"/>
        </a:defRPr>
      </a:lvl2pPr>
      <a:lvl3pPr marL="1818879" indent="-363459" algn="l" defTabSz="1455421" rtl="0" eaLnBrk="0" fontAlgn="base" hangingPunct="0">
        <a:spcBef>
          <a:spcPct val="20000"/>
        </a:spcBef>
        <a:spcAft>
          <a:spcPct val="0"/>
        </a:spcAft>
        <a:buClr>
          <a:srgbClr val="00457E"/>
        </a:buClr>
        <a:buFont typeface="Wingdings" charset="0"/>
        <a:buChar char="§"/>
        <a:defRPr sz="2500" kern="1200">
          <a:solidFill>
            <a:schemeClr val="tx1"/>
          </a:solidFill>
          <a:latin typeface="Arial" pitchFamily="34" charset="0"/>
          <a:ea typeface="Arial" charset="0"/>
          <a:cs typeface="Arial" pitchFamily="34" charset="0"/>
        </a:defRPr>
      </a:lvl3pPr>
      <a:lvl4pPr marL="2547383" indent="-363459" algn="l" defTabSz="1455421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3200" kern="1200">
          <a:solidFill>
            <a:schemeClr val="tx1"/>
          </a:solidFill>
          <a:latin typeface="+mn-lt"/>
          <a:ea typeface="Arial" charset="0"/>
          <a:cs typeface="Arial" pitchFamily="34" charset="0"/>
        </a:defRPr>
      </a:lvl4pPr>
      <a:lvl5pPr marL="3275887" indent="-363459" algn="l" defTabSz="1455421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3200" kern="1200">
          <a:solidFill>
            <a:schemeClr val="tx1"/>
          </a:solidFill>
          <a:latin typeface="+mn-lt"/>
          <a:ea typeface="Arial" charset="0"/>
          <a:cs typeface="Arial" pitchFamily="34" charset="0"/>
        </a:defRPr>
      </a:lvl5pPr>
      <a:lvl6pPr marL="4004384" indent="-364034" algn="l" defTabSz="1456138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32453" indent="-364034" algn="l" defTabSz="1456138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460522" indent="-364034" algn="l" defTabSz="1456138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188591" indent="-364034" algn="l" defTabSz="1456138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456138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28069" algn="l" defTabSz="1456138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456138" algn="l" defTabSz="1456138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184209" algn="l" defTabSz="1456138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12278" algn="l" defTabSz="1456138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640347" algn="l" defTabSz="1456138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368417" algn="l" defTabSz="1456138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096488" algn="l" defTabSz="1456138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824555" algn="l" defTabSz="1456138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oleObject" Target="../embeddings/Microsoft_Excel_97_-_2004_Worksheet1.xls"/><Relationship Id="rId5" Type="http://schemas.openxmlformats.org/officeDocument/2006/relationships/image" Target="../media/image15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2.png"/><Relationship Id="rId7" Type="http://schemas.openxmlformats.org/officeDocument/2006/relationships/image" Target="../media/image26.png"/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1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3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6" Type="http://schemas.openxmlformats.org/officeDocument/2006/relationships/image" Target="../media/image37.png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de-DE" cap="none">
                <a:latin typeface="Arial" charset="0"/>
              </a:rPr>
              <a:t>BRÜCKNER MASCHINENBAU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rtlCol="0">
            <a:noAutofit/>
          </a:bodyPr>
          <a:lstStyle/>
          <a:p>
            <a:pPr defTabSz="1455558" eaLnBrk="1" fontAlgn="auto" hangingPunct="1">
              <a:spcAft>
                <a:spcPts val="0"/>
              </a:spcAft>
              <a:defRPr/>
            </a:pPr>
            <a:r>
              <a:rPr lang="de-DE" dirty="0" smtClean="0">
                <a:ea typeface="+mn-ea"/>
              </a:rPr>
              <a:t>Stretching </a:t>
            </a:r>
            <a:r>
              <a:rPr lang="de-DE" dirty="0" err="1" smtClean="0">
                <a:ea typeface="+mn-ea"/>
              </a:rPr>
              <a:t>the</a:t>
            </a:r>
            <a:r>
              <a:rPr lang="de-DE" dirty="0" smtClean="0">
                <a:ea typeface="+mn-ea"/>
              </a:rPr>
              <a:t> Limits</a:t>
            </a:r>
            <a:endParaRPr lang="de-DE" dirty="0">
              <a:ea typeface="+mn-ea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957785" y="8230572"/>
            <a:ext cx="3340041" cy="738642"/>
          </a:xfrm>
          <a:prstGeom prst="rect">
            <a:avLst/>
          </a:prstGeom>
        </p:spPr>
        <p:txBody>
          <a:bodyPr wrap="none" lIns="91420" tIns="45709" rIns="91420" bIns="45709">
            <a:spAutoFit/>
          </a:bodyPr>
          <a:lstStyle/>
          <a:p>
            <a:pPr algn="l"/>
            <a:r>
              <a:rPr lang="de-DE" sz="2100" dirty="0"/>
              <a:t>http://www.brueckner.com/</a:t>
            </a:r>
          </a:p>
          <a:p>
            <a:pPr algn="l"/>
            <a:r>
              <a:rPr lang="de-DE" sz="2100" dirty="0"/>
              <a:t>http://tiny.cc/brueckner</a:t>
            </a: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6" name="Picture 1" descr="Cavity_Optomechanics.png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70750" y="3940176"/>
            <a:ext cx="5734050" cy="3810000"/>
          </a:xfrm>
          <a:noFill/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extLst/>
        </p:spPr>
        <p:txBody>
          <a:bodyPr numCol="2"/>
          <a:lstStyle/>
          <a:p>
            <a:pPr marL="379331" indent="-379331" eaLnBrk="1" hangingPunct="1">
              <a:spcBef>
                <a:spcPts val="3798"/>
              </a:spcBef>
              <a:defRPr/>
            </a:pPr>
            <a:r>
              <a:rPr lang="de-DE" altLang="de-DE" dirty="0" err="1">
                <a:ea typeface="+mn-ea"/>
              </a:rPr>
              <a:t>Temperature</a:t>
            </a:r>
            <a:endParaRPr lang="de-DE" altLang="de-DE" dirty="0">
              <a:ea typeface="+mn-ea"/>
            </a:endParaRPr>
          </a:p>
          <a:p>
            <a:pPr marL="379331" indent="-379331" eaLnBrk="1" hangingPunct="1">
              <a:spcBef>
                <a:spcPts val="3798"/>
              </a:spcBef>
              <a:defRPr/>
            </a:pPr>
            <a:r>
              <a:rPr lang="de-DE" altLang="de-DE" dirty="0">
                <a:ea typeface="+mn-ea"/>
              </a:rPr>
              <a:t>Speed</a:t>
            </a:r>
          </a:p>
          <a:p>
            <a:pPr marL="379331" indent="-379331" eaLnBrk="1" hangingPunct="1">
              <a:spcBef>
                <a:spcPts val="3798"/>
              </a:spcBef>
              <a:defRPr/>
            </a:pPr>
            <a:r>
              <a:rPr lang="de-DE" altLang="de-DE" dirty="0" err="1">
                <a:ea typeface="+mn-ea"/>
              </a:rPr>
              <a:t>Pressure</a:t>
            </a:r>
            <a:endParaRPr lang="de-DE" altLang="de-DE" dirty="0">
              <a:ea typeface="+mn-ea"/>
            </a:endParaRPr>
          </a:p>
          <a:p>
            <a:pPr marL="379331" indent="-379331" eaLnBrk="1" hangingPunct="1">
              <a:spcBef>
                <a:spcPts val="3798"/>
              </a:spcBef>
              <a:defRPr/>
            </a:pPr>
            <a:r>
              <a:rPr lang="de-DE" altLang="de-DE" dirty="0" err="1" smtClean="0">
                <a:ea typeface="+mn-ea"/>
              </a:rPr>
              <a:t>Thickness</a:t>
            </a:r>
            <a:endParaRPr lang="de-DE" altLang="de-DE" dirty="0">
              <a:ea typeface="+mn-ea"/>
            </a:endParaRPr>
          </a:p>
          <a:p>
            <a:pPr marL="379331" indent="-379331" eaLnBrk="1" hangingPunct="1">
              <a:spcBef>
                <a:spcPts val="3798"/>
              </a:spcBef>
              <a:defRPr/>
            </a:pPr>
            <a:r>
              <a:rPr lang="de-DE" altLang="de-DE" dirty="0" err="1" smtClean="0">
                <a:ea typeface="+mn-ea"/>
              </a:rPr>
              <a:t>Density</a:t>
            </a:r>
            <a:endParaRPr lang="de-DE" altLang="de-DE" dirty="0">
              <a:ea typeface="+mn-ea"/>
            </a:endParaRPr>
          </a:p>
          <a:p>
            <a:pPr marL="379331" indent="-379331" eaLnBrk="1" hangingPunct="1">
              <a:spcBef>
                <a:spcPts val="3798"/>
              </a:spcBef>
              <a:defRPr/>
            </a:pPr>
            <a:r>
              <a:rPr lang="de-DE" altLang="de-DE" dirty="0">
                <a:ea typeface="+mn-ea"/>
              </a:rPr>
              <a:t>Alarms</a:t>
            </a:r>
          </a:p>
          <a:p>
            <a:pPr marL="379331" indent="-379331" eaLnBrk="1" hangingPunct="1">
              <a:spcBef>
                <a:spcPts val="3798"/>
              </a:spcBef>
              <a:defRPr/>
            </a:pPr>
            <a:r>
              <a:rPr lang="de-DE" altLang="de-DE" dirty="0">
                <a:ea typeface="+mn-ea"/>
              </a:rPr>
              <a:t>Sensor-Status</a:t>
            </a:r>
            <a:endParaRPr lang="de-DE" altLang="de-DE" dirty="0">
              <a:solidFill>
                <a:srgbClr val="000000"/>
              </a:solidFill>
              <a:ea typeface="+mn-ea"/>
            </a:endParaRPr>
          </a:p>
          <a:p>
            <a:pPr eaLnBrk="1" hangingPunct="1">
              <a:defRPr/>
            </a:pPr>
            <a:endParaRPr lang="de-DE" dirty="0">
              <a:ea typeface="+mn-ea"/>
            </a:endParaRPr>
          </a:p>
        </p:txBody>
      </p:sp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defTabSz="482495" eaLnBrk="1" hangingPunct="1"/>
            <a:r>
              <a:rPr lang="de-DE">
                <a:latin typeface="Arial" charset="0"/>
                <a:ea typeface="ＭＳ Ｐゴシック" charset="0"/>
              </a:rPr>
              <a:t>~100'000 Datapoints per Line</a:t>
            </a:r>
            <a:endParaRPr lang="de-DE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379331" indent="-379331" eaLnBrk="1" hangingPunct="1">
              <a:spcBef>
                <a:spcPts val="3798"/>
              </a:spcBef>
            </a:pPr>
            <a:r>
              <a:rPr lang="de-DE">
                <a:latin typeface="Arial" charset="0"/>
              </a:rPr>
              <a:t>1-8 lines per customer</a:t>
            </a:r>
            <a:endParaRPr lang="de-DE" sz="180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~100000 </a:t>
            </a:r>
            <a:r>
              <a:rPr lang="en-US" dirty="0"/>
              <a:t>data </a:t>
            </a:r>
            <a:r>
              <a:rPr lang="en-US" dirty="0" smtClean="0"/>
              <a:t>points in total</a:t>
            </a:r>
            <a:endParaRPr lang="en-US" dirty="0"/>
          </a:p>
          <a:p>
            <a:r>
              <a:rPr lang="en-US" dirty="0" smtClean="0"/>
              <a:t>~</a:t>
            </a:r>
            <a:r>
              <a:rPr lang="en-US" dirty="0"/>
              <a:t>4000 variables are high </a:t>
            </a:r>
            <a:r>
              <a:rPr lang="en-US" dirty="0" smtClean="0"/>
              <a:t>frequency</a:t>
            </a:r>
            <a:endParaRPr lang="en-US" dirty="0"/>
          </a:p>
        </p:txBody>
      </p:sp>
      <p:sp>
        <p:nvSpPr>
          <p:cNvPr id="60417" name="Shape 3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Sensor Data</a:t>
            </a:r>
            <a:endParaRPr lang="en-GB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60419" name="Diagramm 1"/>
          <p:cNvGraphicFramePr>
            <a:graphicFrameLocks/>
          </p:cNvGraphicFramePr>
          <p:nvPr/>
        </p:nvGraphicFramePr>
        <p:xfrm>
          <a:off x="2130426" y="4321176"/>
          <a:ext cx="8670925" cy="50895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63" r:id="rId4" imgW="8667795" imgH="5089739" progId="Excel.Chart.8">
                  <p:embed/>
                </p:oleObj>
              </mc:Choice>
              <mc:Fallback>
                <p:oleObj r:id="rId4" imgW="8667795" imgH="5089739" progId="Excel.Chart.8">
                  <p:embed/>
                  <p:pic>
                    <p:nvPicPr>
                      <p:cNvPr id="0" name="Diagramm 1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0426" y="4321176"/>
                        <a:ext cx="8670925" cy="508952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platzhalter 2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97" b="12197"/>
          <a:stretch>
            <a:fillRect/>
          </a:stretch>
        </p:blipFill>
        <p:spPr/>
      </p:pic>
      <p:sp>
        <p:nvSpPr>
          <p:cNvPr id="62465" name="Shape 3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 dirty="0" smtClean="0">
                <a:latin typeface="Helvetica Light" charset="0"/>
                <a:cs typeface="Helvetica Light" charset="0"/>
              </a:rPr>
              <a:t>Sensor </a:t>
            </a:r>
            <a:r>
              <a:rPr lang="en-GB" dirty="0">
                <a:latin typeface="Helvetica Light" charset="0"/>
                <a:cs typeface="Helvetica Light" charset="0"/>
              </a:rPr>
              <a:t>Data</a:t>
            </a:r>
          </a:p>
        </p:txBody>
      </p:sp>
      <p:sp>
        <p:nvSpPr>
          <p:cNvPr id="62466" name="Shape 3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eaLnBrk="1">
              <a:lnSpc>
                <a:spcPct val="115000"/>
              </a:lnSpc>
              <a:spcBef>
                <a:spcPct val="0"/>
              </a:spcBef>
              <a:buClr>
                <a:srgbClr val="53585F"/>
              </a:buClr>
              <a:buSzPct val="92000"/>
            </a:pPr>
            <a:r>
              <a:rPr lang="en-GB" dirty="0">
                <a:latin typeface="Arial" charset="0"/>
              </a:rPr>
              <a:t>Frequency of incoming data at 5-10Hz (100-200ms)</a:t>
            </a:r>
          </a:p>
          <a:p>
            <a:pPr eaLnBrk="1">
              <a:lnSpc>
                <a:spcPct val="115000"/>
              </a:lnSpc>
              <a:spcBef>
                <a:spcPct val="0"/>
              </a:spcBef>
              <a:buClr>
                <a:srgbClr val="53585F"/>
              </a:buClr>
              <a:buSzPct val="92000"/>
            </a:pPr>
            <a:endParaRPr lang="en-GB" dirty="0">
              <a:latin typeface="Arial" charset="0"/>
            </a:endParaRPr>
          </a:p>
          <a:p>
            <a:pPr eaLnBrk="1">
              <a:buFontTx/>
              <a:buChar char="-"/>
            </a:pPr>
            <a:endParaRPr lang="en-GB" dirty="0">
              <a:latin typeface="Helvetica Light" charset="0"/>
              <a:cs typeface="Helvetica Light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561741" y="9231281"/>
            <a:ext cx="11881320" cy="276977"/>
          </a:xfrm>
          <a:prstGeom prst="rect">
            <a:avLst/>
          </a:prstGeom>
          <a:noFill/>
        </p:spPr>
        <p:txBody>
          <a:bodyPr wrap="square" lIns="91420" tIns="45709" rIns="91420" bIns="45709" rtlCol="0">
            <a:spAutoFit/>
          </a:bodyPr>
          <a:lstStyle/>
          <a:p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http://www.fantom-xp.com/en_19__Intel_Core_i7_high_speed.html</a:t>
            </a: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Sensor Data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Time Series Graph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de-DE" dirty="0" smtClean="0"/>
              <a:t>Track Single Parameter</a:t>
            </a:r>
            <a:endParaRPr lang="de-DE" dirty="0"/>
          </a:p>
        </p:txBody>
      </p:sp>
      <p:pic>
        <p:nvPicPr>
          <p:cNvPr id="9" name="Bildplatzhalter 8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04" r="18404"/>
          <a:stretch/>
        </p:blipFill>
        <p:spPr/>
      </p:pic>
      <p:pic>
        <p:nvPicPr>
          <p:cNvPr id="10" name="Bildplatzhalter 9"/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4" r="17134"/>
          <a:stretch/>
        </p:blipFill>
        <p:spPr/>
      </p:pic>
      <p:sp>
        <p:nvSpPr>
          <p:cNvPr id="7" name="Fußzeilenplatzhalter 6"/>
          <p:cNvSpPr>
            <a:spLocks noGrp="1"/>
          </p:cNvSpPr>
          <p:nvPr>
            <p:ph type="ftr" sz="quarter" idx="27"/>
          </p:nvPr>
        </p:nvSpPr>
        <p:spPr/>
        <p:txBody>
          <a:bodyPr/>
          <a:lstStyle/>
          <a:p>
            <a:pPr>
              <a:defRPr/>
            </a:pPr>
            <a:r>
              <a:rPr lang="de-AT" smtClean="0"/>
              <a:t>© Brückner Maschinenbau</a:t>
            </a:r>
            <a:endParaRPr lang="en-US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28"/>
          </p:nvPr>
        </p:nvSpPr>
        <p:spPr/>
        <p:txBody>
          <a:bodyPr/>
          <a:lstStyle/>
          <a:p>
            <a:pPr>
              <a:defRPr/>
            </a:pPr>
            <a:fld id="{88A1A5ED-8489-1E4F-9B8F-FC1A9883A0E2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58792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2" name="Picture 2"/>
          <p:cNvPicPr>
            <a:picLocks noGrp="1" noChangeAspect="1" noChangeArrowheads="1"/>
          </p:cNvPicPr>
          <p:nvPr>
            <p:ph type="pic" sz="quarter" idx="12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9" r="110"/>
          <a:stretch/>
        </p:blipFill>
        <p:spPr bwMode="auto">
          <a:xfrm>
            <a:off x="5062241" y="4876800"/>
            <a:ext cx="7577941" cy="4513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Document </a:t>
            </a:r>
            <a:r>
              <a:rPr lang="en-US" dirty="0" smtClean="0"/>
              <a:t>for </a:t>
            </a:r>
            <a:r>
              <a:rPr lang="en-US" dirty="0"/>
              <a:t>every product of a </a:t>
            </a:r>
            <a:r>
              <a:rPr lang="en-US" dirty="0" smtClean="0"/>
              <a:t>campaign</a:t>
            </a:r>
          </a:p>
          <a:p>
            <a:r>
              <a:rPr lang="en-US" dirty="0" smtClean="0"/>
              <a:t>Quality Profile</a:t>
            </a:r>
            <a:endParaRPr lang="en-US" dirty="0"/>
          </a:p>
          <a:p>
            <a:r>
              <a:rPr lang="en-US" dirty="0" smtClean="0"/>
              <a:t>Thickness Scan</a:t>
            </a:r>
          </a:p>
          <a:p>
            <a:r>
              <a:rPr lang="en-US" dirty="0" smtClean="0"/>
              <a:t>Scan </a:t>
            </a:r>
            <a:r>
              <a:rPr lang="en-US" dirty="0"/>
              <a:t>speed: </a:t>
            </a:r>
            <a:r>
              <a:rPr lang="en-US" dirty="0" smtClean="0"/>
              <a:t>300-500 m/min</a:t>
            </a:r>
          </a:p>
          <a:p>
            <a:r>
              <a:rPr lang="en-US" dirty="0" smtClean="0"/>
              <a:t>Analyzed </a:t>
            </a:r>
            <a:r>
              <a:rPr lang="en-US" dirty="0"/>
              <a:t>via </a:t>
            </a:r>
            <a:r>
              <a:rPr lang="en-US" dirty="0" err="1" smtClean="0"/>
              <a:t>Heatmap</a:t>
            </a:r>
            <a:endParaRPr lang="en-US" dirty="0"/>
          </a:p>
        </p:txBody>
      </p:sp>
      <p:sp>
        <p:nvSpPr>
          <p:cNvPr id="65537" name="Shape 3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 dirty="0" smtClean="0">
                <a:latin typeface="Helvetica Light" charset="0"/>
                <a:cs typeface="Helvetica Light" charset="0"/>
              </a:rPr>
              <a:t>Scanner </a:t>
            </a:r>
            <a:r>
              <a:rPr lang="en-GB" dirty="0">
                <a:latin typeface="Helvetica Light" charset="0"/>
                <a:cs typeface="Helvetica Light" charset="0"/>
              </a:rPr>
              <a:t>Data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Difficult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time-</a:t>
            </a:r>
            <a:r>
              <a:rPr lang="de-DE" dirty="0" err="1" smtClean="0"/>
              <a:t>consuming</a:t>
            </a:r>
            <a:r>
              <a:rPr lang="de-DE" dirty="0" smtClean="0"/>
              <a:t> </a:t>
            </a:r>
            <a:r>
              <a:rPr lang="de-DE" dirty="0" err="1" smtClean="0"/>
              <a:t>configuration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setup</a:t>
            </a:r>
            <a:endParaRPr lang="de-DE" dirty="0" smtClean="0"/>
          </a:p>
          <a:p>
            <a:r>
              <a:rPr lang="de-DE" dirty="0" err="1" smtClean="0"/>
              <a:t>Typical</a:t>
            </a:r>
            <a:r>
              <a:rPr lang="de-DE" dirty="0" smtClean="0"/>
              <a:t> ETL (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loss</a:t>
            </a:r>
            <a:r>
              <a:rPr lang="de-DE" dirty="0" smtClean="0"/>
              <a:t>)</a:t>
            </a:r>
          </a:p>
          <a:p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 smtClean="0"/>
              <a:t>Stored-Procedures</a:t>
            </a:r>
            <a:endParaRPr lang="de-DE" dirty="0" smtClean="0"/>
          </a:p>
          <a:p>
            <a:r>
              <a:rPr lang="de-DE" dirty="0"/>
              <a:t>Low </a:t>
            </a:r>
            <a:r>
              <a:rPr lang="de-DE" dirty="0" err="1"/>
              <a:t>performance</a:t>
            </a:r>
            <a:endParaRPr lang="de-DE" dirty="0"/>
          </a:p>
          <a:p>
            <a:r>
              <a:rPr lang="de-DE" dirty="0" smtClean="0"/>
              <a:t>Low </a:t>
            </a:r>
            <a:r>
              <a:rPr lang="de-DE" dirty="0" err="1" smtClean="0"/>
              <a:t>availability</a:t>
            </a:r>
            <a:endParaRPr lang="de-DE" dirty="0" smtClean="0"/>
          </a:p>
          <a:p>
            <a:r>
              <a:rPr lang="de-DE" dirty="0" err="1" smtClean="0"/>
              <a:t>Outdated</a:t>
            </a:r>
            <a:r>
              <a:rPr lang="de-DE" dirty="0" smtClean="0"/>
              <a:t> UI-Technology (Delphi)</a:t>
            </a:r>
          </a:p>
          <a:p>
            <a:r>
              <a:rPr lang="de-DE" dirty="0" err="1" smtClean="0"/>
              <a:t>Proprietary</a:t>
            </a:r>
            <a:r>
              <a:rPr lang="de-DE" dirty="0" smtClean="0"/>
              <a:t> PLC-Driver (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read</a:t>
            </a:r>
            <a:r>
              <a:rPr lang="de-DE" dirty="0" smtClean="0"/>
              <a:t> </a:t>
            </a:r>
            <a:r>
              <a:rPr lang="de-DE" dirty="0" err="1" smtClean="0"/>
              <a:t>sensor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)</a:t>
            </a:r>
          </a:p>
          <a:p>
            <a:endParaRPr lang="de-DE" dirty="0"/>
          </a:p>
        </p:txBody>
      </p:sp>
      <p:sp>
        <p:nvSpPr>
          <p:cNvPr id="5427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  <a:ea typeface="ＭＳ Ｐゴシック" charset="0"/>
              </a:rPr>
              <a:t>Our current </a:t>
            </a:r>
            <a:r>
              <a:rPr lang="en-US" dirty="0" smtClean="0">
                <a:latin typeface="Arial" charset="0"/>
                <a:ea typeface="ＭＳ Ｐゴシック" charset="0"/>
              </a:rPr>
              <a:t>approach and its problems</a:t>
            </a:r>
            <a:endParaRPr lang="de-DE" dirty="0">
              <a:latin typeface="Arial" charset="0"/>
              <a:ea typeface="ＭＳ Ｐゴシック" charset="0"/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4273" name="Footer Placeholder 2"/>
          <p:cNvSpPr>
            <a:spLocks noGrp="1"/>
          </p:cNvSpPr>
          <p:nvPr>
            <p:ph type="ftr" sz="quarter" idx="1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788" indent="-285688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2751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5998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69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052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1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82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53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en-US" sz="1200">
                <a:solidFill>
                  <a:srgbClr val="000000"/>
                </a:solidFill>
                <a:latin typeface="Arial" charset="0"/>
                <a:cs typeface="Arial" charset="0"/>
              </a:rPr>
              <a:t>© Brückner Maschinenbau</a:t>
            </a:r>
          </a:p>
        </p:txBody>
      </p:sp>
      <p:sp>
        <p:nvSpPr>
          <p:cNvPr id="54274" name="Slide Number Placeholder 3"/>
          <p:cNvSpPr>
            <a:spLocks noGrp="1"/>
          </p:cNvSpPr>
          <p:nvPr>
            <p:ph type="sldNum" sz="quarter" idx="16"/>
          </p:nvPr>
        </p:nvSpPr>
        <p:spPr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788" indent="-285688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2751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5998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69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052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1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82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53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fld id="{47168CE4-D1A6-6A42-B02F-C2B8D9474517}" type="slidenum">
              <a:rPr lang="de-DE" sz="1100"/>
              <a:pPr eaLnBrk="1"/>
              <a:t>15</a:t>
            </a:fld>
            <a:endParaRPr lang="de-DE" sz="1100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/>
          <p:cNvSpPr>
            <a:spLocks noGrp="1" noTextEdit="1"/>
          </p:cNvSpPr>
          <p:nvPr>
            <p:ph type="pic" sz="quarter" idx="12"/>
          </p:nvPr>
        </p:nvSpPr>
        <p:spPr>
          <a:effectLst>
            <a:outerShdw blurRad="317500" dist="12700" dir="3600065" sx="86000" sy="86000" rotWithShape="0">
              <a:srgbClr val="000000">
                <a:alpha val="59000"/>
              </a:srgbClr>
            </a:outerShdw>
          </a:effectLst>
        </p:spPr>
      </p:sp>
      <p:sp>
        <p:nvSpPr>
          <p:cNvPr id="55297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22184" indent="-422184" defTabSz="541220" eaLnBrk="1" hangingPunct="1">
              <a:spcBef>
                <a:spcPts val="3899"/>
              </a:spcBef>
              <a:buFont typeface="Wingdings" charset="0"/>
              <a:buChar char="n"/>
            </a:pPr>
            <a:r>
              <a:rPr lang="de-DE">
                <a:latin typeface="Arial" charset="0"/>
              </a:rPr>
              <a:t>High performance</a:t>
            </a:r>
          </a:p>
          <a:p>
            <a:pPr marL="847540" lvl="1" indent="-423771" defTabSz="541220" eaLnBrk="1" hangingPunct="1">
              <a:spcBef>
                <a:spcPts val="3899"/>
              </a:spcBef>
            </a:pPr>
            <a:r>
              <a:rPr lang="de-DE">
                <a:latin typeface="Arial" charset="0"/>
                <a:cs typeface="Arial" charset="0"/>
              </a:rPr>
              <a:t>Write</a:t>
            </a:r>
            <a:br>
              <a:rPr lang="de-DE">
                <a:latin typeface="Arial" charset="0"/>
                <a:cs typeface="Arial" charset="0"/>
              </a:rPr>
            </a:br>
            <a:r>
              <a:rPr lang="de-DE">
                <a:latin typeface="Arial" charset="0"/>
                <a:cs typeface="Arial" charset="0"/>
              </a:rPr>
              <a:t>&gt; 3'000 updates / sec</a:t>
            </a:r>
          </a:p>
          <a:p>
            <a:pPr marL="847540" lvl="1" indent="-423771" defTabSz="541220" eaLnBrk="1" hangingPunct="1">
              <a:spcBef>
                <a:spcPts val="3899"/>
              </a:spcBef>
            </a:pPr>
            <a:r>
              <a:rPr lang="de-DE">
                <a:latin typeface="Arial" charset="0"/>
                <a:cs typeface="Arial" charset="0"/>
              </a:rPr>
              <a:t>Read</a:t>
            </a:r>
            <a:br>
              <a:rPr lang="de-DE">
                <a:latin typeface="Arial" charset="0"/>
                <a:cs typeface="Arial" charset="0"/>
              </a:rPr>
            </a:br>
            <a:r>
              <a:rPr lang="de-DE">
                <a:latin typeface="Arial" charset="0"/>
                <a:cs typeface="Arial" charset="0"/>
              </a:rPr>
              <a:t>&gt; 2 queries / sec</a:t>
            </a:r>
          </a:p>
          <a:p>
            <a:pPr marL="422184" indent="-422184" defTabSz="541220" eaLnBrk="1" hangingPunct="1">
              <a:spcBef>
                <a:spcPts val="3899"/>
              </a:spcBef>
              <a:buFont typeface="Wingdings" charset="0"/>
              <a:buChar char="n"/>
            </a:pPr>
            <a:r>
              <a:rPr lang="de-DE">
                <a:latin typeface="Arial" charset="0"/>
              </a:rPr>
              <a:t>Scalability</a:t>
            </a:r>
          </a:p>
          <a:p>
            <a:pPr marL="422184" indent="-422184" defTabSz="541220" eaLnBrk="1" hangingPunct="1">
              <a:spcBef>
                <a:spcPts val="3899"/>
              </a:spcBef>
              <a:buFont typeface="Wingdings" charset="0"/>
              <a:buChar char="n"/>
            </a:pPr>
            <a:r>
              <a:rPr lang="de-DE">
                <a:latin typeface="Arial" charset="0"/>
              </a:rPr>
              <a:t>Low System-Complexity</a:t>
            </a:r>
            <a:endParaRPr lang="de-DE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>
                <a:latin typeface="Arial" charset="0"/>
                <a:ea typeface="ＭＳ Ｐゴシック" charset="0"/>
              </a:rPr>
              <a:t>Near Future Goals</a:t>
            </a:r>
            <a:endParaRPr lang="de-DE" sz="180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422184" indent="-422184" defTabSz="541220" eaLnBrk="1" hangingPunct="1">
              <a:spcBef>
                <a:spcPts val="3899"/>
              </a:spcBef>
            </a:pPr>
            <a:endParaRPr lang="de-DE" sz="180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53254" name="Picture 1" descr="flag_160114_640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8301" y="4064000"/>
            <a:ext cx="5334000" cy="3338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1" descr="flag_160114_640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8301" y="4064000"/>
            <a:ext cx="5334000" cy="3338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3" name="Bildplatzhalter 2"/>
          <p:cNvSpPr>
            <a:spLocks noGrp="1" noTextEdit="1"/>
          </p:cNvSpPr>
          <p:nvPr>
            <p:ph type="pic" sz="quarter" idx="12"/>
          </p:nvPr>
        </p:nvSpPr>
        <p:spPr>
          <a:effectLst>
            <a:outerShdw blurRad="317500" dist="12700" dir="3600065" sx="86000" sy="86000" rotWithShape="0">
              <a:srgbClr val="000000">
                <a:alpha val="59000"/>
              </a:srgbClr>
            </a:outerShdw>
          </a:effectLst>
        </p:spPr>
      </p:sp>
      <p:sp>
        <p:nvSpPr>
          <p:cNvPr id="56323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28532" indent="-428532" eaLnBrk="1" hangingPunct="1">
              <a:buFont typeface="Wingdings" charset="0"/>
              <a:buChar char="n"/>
            </a:pPr>
            <a:r>
              <a:rPr lang="de-DE" dirty="0">
                <a:latin typeface="Arial" charset="0"/>
              </a:rPr>
              <a:t>Intelligent Line</a:t>
            </a:r>
          </a:p>
          <a:p>
            <a:pPr marL="428532" indent="-428532" eaLnBrk="1" hangingPunct="1">
              <a:buFont typeface="Wingdings" charset="0"/>
              <a:buChar char="n"/>
            </a:pPr>
            <a:endParaRPr lang="de-DE" dirty="0">
              <a:latin typeface="Arial" charset="0"/>
            </a:endParaRPr>
          </a:p>
          <a:p>
            <a:pPr marL="428532" indent="-428532" eaLnBrk="1" hangingPunct="1">
              <a:buFont typeface="Wingdings" charset="0"/>
              <a:buChar char="n"/>
            </a:pPr>
            <a:r>
              <a:rPr lang="de-DE" dirty="0">
                <a:latin typeface="Arial" charset="0"/>
              </a:rPr>
              <a:t>Management Cockpits</a:t>
            </a:r>
          </a:p>
          <a:p>
            <a:pPr marL="428532" indent="-428532" eaLnBrk="1" hangingPunct="1">
              <a:buFont typeface="Wingdings" charset="0"/>
              <a:buChar char="n"/>
            </a:pPr>
            <a:endParaRPr lang="de-DE" dirty="0">
              <a:latin typeface="Arial" charset="0"/>
            </a:endParaRPr>
          </a:p>
          <a:p>
            <a:pPr marL="428532" indent="-428532" eaLnBrk="1" hangingPunct="1">
              <a:buFont typeface="Wingdings" charset="0"/>
              <a:buChar char="n"/>
            </a:pPr>
            <a:r>
              <a:rPr lang="de-DE" dirty="0">
                <a:latin typeface="Arial" charset="0"/>
              </a:rPr>
              <a:t>Smart </a:t>
            </a:r>
            <a:r>
              <a:rPr lang="de-DE" dirty="0" err="1">
                <a:latin typeface="Arial" charset="0"/>
              </a:rPr>
              <a:t>Recipes</a:t>
            </a:r>
            <a:endParaRPr lang="de-DE" dirty="0">
              <a:latin typeface="Arial" charset="0"/>
            </a:endParaRPr>
          </a:p>
        </p:txBody>
      </p:sp>
      <p:sp>
        <p:nvSpPr>
          <p:cNvPr id="5632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>
                <a:latin typeface="Arial" charset="0"/>
                <a:ea typeface="ＭＳ Ｐゴシック" charset="0"/>
              </a:rPr>
              <a:t>Far Future Goals</a:t>
            </a:r>
            <a:endParaRPr lang="de-DE" sz="180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56325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eaLnBrk="1" hangingPunct="1"/>
            <a:endParaRPr lang="de-DE" sz="1800" dirty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OEM</a:t>
            </a:r>
          </a:p>
          <a:p>
            <a:r>
              <a:rPr lang="en-US" dirty="0"/>
              <a:t>Customer has no IT-Administration or low IT-</a:t>
            </a:r>
            <a:r>
              <a:rPr lang="en-US" dirty="0" err="1"/>
              <a:t>KnowHow</a:t>
            </a:r>
            <a:endParaRPr lang="en-US" dirty="0"/>
          </a:p>
          <a:p>
            <a:r>
              <a:rPr lang="en-US" dirty="0"/>
              <a:t>Low-Cost Server Infrastructure</a:t>
            </a:r>
          </a:p>
          <a:p>
            <a:r>
              <a:rPr lang="en-US" dirty="0"/>
              <a:t>Highly scalable Server </a:t>
            </a:r>
            <a:r>
              <a:rPr lang="en-US" dirty="0" smtClean="0"/>
              <a:t>infrastructure</a:t>
            </a:r>
          </a:p>
          <a:p>
            <a:r>
              <a:rPr lang="en-US" dirty="0" smtClean="0"/>
              <a:t>Bad network connection</a:t>
            </a:r>
          </a:p>
          <a:p>
            <a:r>
              <a:rPr lang="en-US" dirty="0" smtClean="0"/>
              <a:t>Many power shutdowns</a:t>
            </a:r>
          </a:p>
          <a:p>
            <a:r>
              <a:rPr lang="en-US" dirty="0" smtClean="0"/>
              <a:t>Production 24/7</a:t>
            </a:r>
          </a:p>
          <a:p>
            <a:pPr lvl="1"/>
            <a:r>
              <a:rPr lang="en-US" dirty="0" smtClean="0"/>
              <a:t>High availability</a:t>
            </a:r>
          </a:p>
          <a:p>
            <a:pPr lvl="1"/>
            <a:r>
              <a:rPr lang="en-US" dirty="0" smtClean="0"/>
              <a:t>Complex system update</a:t>
            </a:r>
          </a:p>
        </p:txBody>
      </p:sp>
      <p:sp>
        <p:nvSpPr>
          <p:cNvPr id="522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  <a:ea typeface="ＭＳ Ｐゴシック" charset="0"/>
              </a:rPr>
              <a:t>Challenges</a:t>
            </a:r>
            <a:endParaRPr lang="de-DE">
              <a:latin typeface="Arial" charset="0"/>
              <a:ea typeface="ＭＳ Ｐゴシック" charset="0"/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2225" name="Footer Placeholder 2"/>
          <p:cNvSpPr>
            <a:spLocks noGrp="1"/>
          </p:cNvSpPr>
          <p:nvPr>
            <p:ph type="ftr" sz="quarter" idx="1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788" indent="-285688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2751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5998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69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052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1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82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53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en-US" sz="1200">
                <a:solidFill>
                  <a:srgbClr val="000000"/>
                </a:solidFill>
                <a:latin typeface="Arial" charset="0"/>
                <a:cs typeface="Arial" charset="0"/>
              </a:rPr>
              <a:t>© Brückner Maschinenbau</a:t>
            </a:r>
          </a:p>
        </p:txBody>
      </p:sp>
      <p:sp>
        <p:nvSpPr>
          <p:cNvPr id="52226" name="Slide Number Placeholder 3"/>
          <p:cNvSpPr>
            <a:spLocks noGrp="1"/>
          </p:cNvSpPr>
          <p:nvPr>
            <p:ph type="sldNum" sz="quarter" idx="16"/>
          </p:nvPr>
        </p:nvSpPr>
        <p:spPr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788" indent="-285688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2751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5998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69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052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1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82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53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fld id="{9CADC40F-7AC0-F349-B996-6BC513E1C372}" type="slidenum">
              <a:rPr lang="de-DE" sz="1100"/>
              <a:pPr eaLnBrk="1"/>
              <a:t>18</a:t>
            </a:fld>
            <a:endParaRPr lang="de-DE" sz="1100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/>
          </p:cNvSpPr>
          <p:nvPr/>
        </p:nvSpPr>
        <p:spPr bwMode="auto">
          <a:xfrm>
            <a:off x="0" y="0"/>
            <a:ext cx="13004800" cy="97536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583840">
              <a:defRPr/>
            </a:pPr>
            <a:endParaRPr lang="de-DE" altLang="de-DE" sz="2500" dirty="0">
              <a:effectLst>
                <a:outerShdw blurRad="38100" dist="38100" dir="2700000" algn="tl">
                  <a:srgbClr val="C0C0C0"/>
                </a:outerShdw>
              </a:effectLst>
              <a:ea typeface="Helvetica Light" charset="0"/>
              <a:cs typeface="Helvetica Light" charset="0"/>
            </a:endParaRPr>
          </a:p>
        </p:txBody>
      </p:sp>
      <p:sp>
        <p:nvSpPr>
          <p:cNvPr id="10243" name="Rectangle 3"/>
          <p:cNvSpPr>
            <a:spLocks/>
          </p:cNvSpPr>
          <p:nvPr/>
        </p:nvSpPr>
        <p:spPr bwMode="auto">
          <a:xfrm>
            <a:off x="374650" y="1580720"/>
            <a:ext cx="12509500" cy="877163"/>
          </a:xfrm>
          <a:prstGeom prst="rect">
            <a:avLst/>
          </a:prstGeom>
          <a:noFill/>
          <a:ln>
            <a:noFill/>
          </a:ln>
          <a:effectLst>
            <a:outerShdw blurRad="25400" dist="12700" dir="2700000" algn="ctr" rotWithShape="0">
              <a:srgbClr val="000000">
                <a:alpha val="64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/>
          <a:p>
            <a:pPr defTabSz="583840">
              <a:defRPr/>
            </a:pPr>
            <a:r>
              <a:rPr lang="de-DE" altLang="de-DE" sz="5700" b="1" dirty="0" err="1">
                <a:solidFill>
                  <a:srgbClr val="53585F"/>
                </a:solidFill>
                <a:latin typeface="Helvetica" charset="0"/>
                <a:ea typeface="Helvetica" charset="0"/>
                <a:cs typeface="Helvetica" charset="0"/>
                <a:sym typeface="Helvetica" charset="0"/>
              </a:rPr>
              <a:t>PoC</a:t>
            </a:r>
            <a:endParaRPr lang="de-DE" altLang="de-DE" sz="1800" dirty="0">
              <a:solidFill>
                <a:srgbClr val="000000"/>
              </a:solidFill>
              <a:latin typeface="Helvetica" charset="0"/>
              <a:ea typeface="Helvetica" charset="0"/>
              <a:cs typeface="Helvetica" charset="0"/>
              <a:sym typeface="Helvetica" charset="0"/>
            </a:endParaRPr>
          </a:p>
        </p:txBody>
      </p:sp>
      <p:pic>
        <p:nvPicPr>
          <p:cNvPr id="111618" name="Picture 2" descr="C:\Users\kap\Desktop\8718123610_09e70f6d9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7400" y="3111502"/>
            <a:ext cx="6350000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/>
          <p:cNvSpPr txBox="1"/>
          <p:nvPr/>
        </p:nvSpPr>
        <p:spPr>
          <a:xfrm>
            <a:off x="2884984" y="6611441"/>
            <a:ext cx="7488832" cy="276977"/>
          </a:xfrm>
          <a:prstGeom prst="rect">
            <a:avLst/>
          </a:prstGeom>
          <a:noFill/>
        </p:spPr>
        <p:txBody>
          <a:bodyPr wrap="square" lIns="91420" tIns="45709" rIns="91420" bIns="45709" rtlCol="0">
            <a:spAutoFit/>
          </a:bodyPr>
          <a:lstStyle/>
          <a:p>
            <a:r>
              <a:rPr lang="de-DE" sz="1200" dirty="0">
                <a:solidFill>
                  <a:schemeClr val="bg1">
                    <a:lumMod val="50000"/>
                  </a:schemeClr>
                </a:solidFill>
              </a:rPr>
              <a:t>http://farm8.static.flickr.com/7396/8718123610_09e70f6d90.jpg</a:t>
            </a: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Inhaltsplatzhalt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79331" indent="-379331" eaLnBrk="1" hangingPunct="1">
              <a:spcBef>
                <a:spcPts val="3798"/>
              </a:spcBef>
              <a:buFont typeface="Wingdings" charset="0"/>
              <a:buChar char="n"/>
            </a:pPr>
            <a:r>
              <a:rPr lang="de-DE" sz="2900" dirty="0">
                <a:latin typeface="Arial" charset="0"/>
              </a:rPr>
              <a:t>Team Leader Software Development </a:t>
            </a:r>
            <a:br>
              <a:rPr lang="de-DE" sz="2900" dirty="0">
                <a:latin typeface="Arial" charset="0"/>
              </a:rPr>
            </a:br>
            <a:r>
              <a:rPr lang="de-DE" sz="2900" dirty="0" err="1">
                <a:latin typeface="Arial" charset="0"/>
              </a:rPr>
              <a:t>at</a:t>
            </a:r>
            <a:r>
              <a:rPr lang="de-DE" sz="2900" dirty="0">
                <a:latin typeface="Arial" charset="0"/>
              </a:rPr>
              <a:t> Brückner Maschinenbau</a:t>
            </a:r>
          </a:p>
          <a:p>
            <a:pPr marL="379331" indent="-379331" eaLnBrk="1" hangingPunct="1">
              <a:spcBef>
                <a:spcPts val="3798"/>
              </a:spcBef>
              <a:buFont typeface="Wingdings" charset="0"/>
              <a:buChar char="n"/>
            </a:pPr>
            <a:r>
              <a:rPr lang="de-DE" sz="2900" dirty="0">
                <a:latin typeface="Arial" charset="0"/>
              </a:rPr>
              <a:t>@</a:t>
            </a:r>
            <a:r>
              <a:rPr lang="de-DE" sz="2900" dirty="0" err="1">
                <a:latin typeface="Arial" charset="0"/>
              </a:rPr>
              <a:t>mkappeller</a:t>
            </a:r>
            <a:endParaRPr lang="de-DE" sz="2900" dirty="0">
              <a:latin typeface="Arial" charset="0"/>
            </a:endParaRPr>
          </a:p>
          <a:p>
            <a:pPr marL="379331" indent="-379331" eaLnBrk="1" hangingPunct="1">
              <a:spcBef>
                <a:spcPts val="3798"/>
              </a:spcBef>
              <a:buFont typeface="Wingdings" charset="0"/>
              <a:buChar char="n"/>
            </a:pPr>
            <a:endParaRPr lang="de-DE" sz="15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>
                <a:latin typeface="Arial" charset="0"/>
                <a:ea typeface="ＭＳ Ｐゴシック" charset="0"/>
              </a:rPr>
              <a:t>About</a:t>
            </a:r>
            <a:endParaRPr lang="de-DE" sz="180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44036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379331" indent="-379331" eaLnBrk="1" hangingPunct="1">
              <a:spcBef>
                <a:spcPts val="3798"/>
              </a:spcBef>
            </a:pPr>
            <a:r>
              <a:rPr lang="de-DE">
                <a:latin typeface="Arial" charset="0"/>
              </a:rPr>
              <a:t>Matthias Kappeller</a:t>
            </a:r>
          </a:p>
        </p:txBody>
      </p:sp>
      <p:pic>
        <p:nvPicPr>
          <p:cNvPr id="3" name="Picture Placeholder 2" descr="photo (1).JPG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9" b="3129"/>
          <a:stretch>
            <a:fillRect/>
          </a:stretch>
        </p:blipFill>
        <p:spPr/>
      </p:pic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/>
          </p:cNvSpPr>
          <p:nvPr/>
        </p:nvSpPr>
        <p:spPr bwMode="auto">
          <a:xfrm>
            <a:off x="0" y="0"/>
            <a:ext cx="13004800" cy="97536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583840">
              <a:defRPr/>
            </a:pPr>
            <a:endParaRPr lang="de-DE" altLang="de-DE" sz="2500">
              <a:effectLst>
                <a:outerShdw blurRad="38100" dist="38100" dir="2700000" algn="tl">
                  <a:srgbClr val="C0C0C0"/>
                </a:outerShdw>
              </a:effectLst>
              <a:ea typeface="Helvetica Light" charset="0"/>
              <a:cs typeface="Helvetica Light" charset="0"/>
            </a:endParaRPr>
          </a:p>
        </p:txBody>
      </p:sp>
      <p:pic>
        <p:nvPicPr>
          <p:cNvPr id="50179" name="Picture 2" descr="StretchingLi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19301"/>
            <a:ext cx="13004800" cy="7732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0243" name="Rectangle 3"/>
          <p:cNvSpPr>
            <a:spLocks/>
          </p:cNvSpPr>
          <p:nvPr/>
        </p:nvSpPr>
        <p:spPr bwMode="auto">
          <a:xfrm>
            <a:off x="374650" y="1580720"/>
            <a:ext cx="12509500" cy="877163"/>
          </a:xfrm>
          <a:prstGeom prst="rect">
            <a:avLst/>
          </a:prstGeom>
          <a:noFill/>
          <a:ln>
            <a:noFill/>
          </a:ln>
          <a:effectLst>
            <a:outerShdw blurRad="25400" dist="12700" dir="2700000" algn="ctr" rotWithShape="0">
              <a:srgbClr val="000000">
                <a:alpha val="64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/>
          <a:p>
            <a:pPr defTabSz="583840">
              <a:defRPr/>
            </a:pPr>
            <a:r>
              <a:rPr lang="de-DE" altLang="de-DE" sz="5700" b="1">
                <a:solidFill>
                  <a:srgbClr val="53585F"/>
                </a:solidFill>
                <a:latin typeface="Helvetica" charset="0"/>
                <a:ea typeface="Helvetica" charset="0"/>
                <a:cs typeface="Helvetica" charset="0"/>
                <a:sym typeface="Helvetica" charset="0"/>
              </a:rPr>
              <a:t>MongoDB</a:t>
            </a:r>
            <a:endParaRPr lang="de-DE" altLang="de-DE" sz="1800">
              <a:solidFill>
                <a:srgbClr val="000000"/>
              </a:solidFill>
              <a:latin typeface="Helvetica" charset="0"/>
              <a:ea typeface="Helvetica" charset="0"/>
              <a:cs typeface="Helvetica" charset="0"/>
              <a:sym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643094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5" name="Title 1"/>
          <p:cNvSpPr>
            <a:spLocks noGrp="1"/>
          </p:cNvSpPr>
          <p:nvPr>
            <p:ph type="title"/>
          </p:nvPr>
        </p:nvSpPr>
        <p:spPr>
          <a:xfrm>
            <a:off x="563563" y="2846387"/>
            <a:ext cx="11815762" cy="5834063"/>
          </a:xfrm>
        </p:spPr>
        <p:txBody>
          <a:bodyPr/>
          <a:lstStyle/>
          <a:p>
            <a:r>
              <a:rPr lang="en-US" sz="4000" dirty="0">
                <a:latin typeface="Arial" charset="0"/>
              </a:rPr>
              <a:t/>
            </a:r>
            <a:br>
              <a:rPr lang="en-US" sz="4000" dirty="0">
                <a:latin typeface="Arial" charset="0"/>
              </a:rPr>
            </a:br>
            <a:r>
              <a:rPr lang="en-US" sz="4400" b="0" dirty="0">
                <a:latin typeface="Arial" charset="0"/>
              </a:rPr>
              <a:t/>
            </a:r>
            <a:br>
              <a:rPr lang="en-US" sz="4400" b="0" dirty="0">
                <a:latin typeface="Arial" charset="0"/>
              </a:rPr>
            </a:br>
            <a:r>
              <a:rPr lang="en-US" sz="4400" b="0" dirty="0" err="1">
                <a:latin typeface="Arial" charset="0"/>
              </a:rPr>
              <a:t>MongoDB</a:t>
            </a:r>
            <a:r>
              <a:rPr lang="en-US" sz="4400" b="0" dirty="0">
                <a:latin typeface="Arial" charset="0"/>
              </a:rPr>
              <a:t> Hosting from Germany</a:t>
            </a:r>
            <a:br>
              <a:rPr lang="en-US" sz="4400" b="0" dirty="0">
                <a:latin typeface="Arial" charset="0"/>
              </a:rPr>
            </a:br>
            <a:r>
              <a:rPr lang="en-US" sz="4400" b="0" dirty="0">
                <a:latin typeface="Arial" charset="0"/>
              </a:rPr>
              <a:t/>
            </a:r>
            <a:br>
              <a:rPr lang="en-US" sz="4400" b="0" dirty="0">
                <a:latin typeface="Arial" charset="0"/>
              </a:rPr>
            </a:br>
            <a:r>
              <a:rPr lang="en-US" sz="4400" b="0" dirty="0" smtClean="0">
                <a:latin typeface="Arial" charset="0"/>
              </a:rPr>
              <a:t>Bring your own data center</a:t>
            </a:r>
            <a:r>
              <a:rPr lang="en-US" sz="4400" b="0" dirty="0">
                <a:latin typeface="Arial" charset="0"/>
              </a:rPr>
              <a:t/>
            </a:r>
            <a:br>
              <a:rPr lang="en-US" sz="4400" b="0" dirty="0">
                <a:latin typeface="Arial" charset="0"/>
              </a:rPr>
            </a:br>
            <a:r>
              <a:rPr lang="en-US" sz="4400" b="0" dirty="0">
                <a:latin typeface="Arial" charset="0"/>
              </a:rPr>
              <a:t/>
            </a:r>
            <a:br>
              <a:rPr lang="en-US" sz="4400" b="0" dirty="0">
                <a:latin typeface="Arial" charset="0"/>
              </a:rPr>
            </a:br>
            <a:r>
              <a:rPr lang="en-US" sz="4400" b="0" dirty="0" smtClean="0">
                <a:latin typeface="Arial" charset="0"/>
              </a:rPr>
              <a:t>Customer-focused solutions</a:t>
            </a:r>
            <a:endParaRPr lang="en-US" sz="4400" b="0" dirty="0">
              <a:latin typeface="Arial" charset="0"/>
            </a:endParaRPr>
          </a:p>
        </p:txBody>
      </p:sp>
      <p:pic>
        <p:nvPicPr>
          <p:cNvPr id="164866" name="Bild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8" y="1924051"/>
            <a:ext cx="82804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5" name="Title 1"/>
          <p:cNvSpPr>
            <a:spLocks noGrp="1"/>
          </p:cNvSpPr>
          <p:nvPr>
            <p:ph type="title"/>
          </p:nvPr>
        </p:nvSpPr>
        <p:spPr>
          <a:xfrm>
            <a:off x="563563" y="2846387"/>
            <a:ext cx="11815762" cy="5834063"/>
          </a:xfrm>
        </p:spPr>
        <p:txBody>
          <a:bodyPr/>
          <a:lstStyle/>
          <a:p>
            <a:r>
              <a:rPr lang="en-US" sz="4400" b="0" dirty="0" smtClean="0">
                <a:latin typeface="Arial" charset="0"/>
              </a:rPr>
              <a:t>Web based management tools</a:t>
            </a:r>
            <a:br>
              <a:rPr lang="en-US" sz="4400" b="0" dirty="0" smtClean="0">
                <a:latin typeface="Arial" charset="0"/>
              </a:rPr>
            </a:br>
            <a:r>
              <a:rPr lang="en-US" sz="4400" b="0" dirty="0" smtClean="0">
                <a:latin typeface="Arial" charset="0"/>
              </a:rPr>
              <a:t>Real-time visualization</a:t>
            </a:r>
            <a:br>
              <a:rPr lang="en-US" sz="4400" b="0" dirty="0" smtClean="0">
                <a:latin typeface="Arial" charset="0"/>
              </a:rPr>
            </a:br>
            <a:r>
              <a:rPr lang="en-US" sz="4400" b="0" dirty="0" smtClean="0">
                <a:latin typeface="Arial" charset="0"/>
              </a:rPr>
              <a:t>Real-time logging</a:t>
            </a:r>
            <a:br>
              <a:rPr lang="en-US" sz="4400" b="0" dirty="0" smtClean="0">
                <a:latin typeface="Arial" charset="0"/>
              </a:rPr>
            </a:br>
            <a:r>
              <a:rPr lang="en-US" sz="4400" b="0" dirty="0" smtClean="0">
                <a:latin typeface="Arial" charset="0"/>
              </a:rPr>
              <a:t>SSL connector</a:t>
            </a:r>
            <a:endParaRPr lang="en-US" sz="4400" b="0" dirty="0">
              <a:latin typeface="Arial" charset="0"/>
            </a:endParaRPr>
          </a:p>
        </p:txBody>
      </p:sp>
      <p:pic>
        <p:nvPicPr>
          <p:cNvPr id="164866" name="Bild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8" y="1924051"/>
            <a:ext cx="82804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0652051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889" name="Bild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527" y="4805365"/>
            <a:ext cx="4818064" cy="1820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5890" name="Bild 5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9288" y="7108827"/>
            <a:ext cx="2305050" cy="1820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5892" name="Bild 10" descr="AWS_Logo_Advanced_Consulting_Partner_Dark.pn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925" y="4732339"/>
            <a:ext cx="4464050" cy="2190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5893" name="Bild 6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788" y="1924051"/>
            <a:ext cx="82804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22480" y="7469088"/>
            <a:ext cx="4990232" cy="1469115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60587" y="5092824"/>
            <a:ext cx="12117494" cy="4016561"/>
          </a:xfrm>
        </p:spPr>
        <p:txBody>
          <a:bodyPr/>
          <a:lstStyle/>
          <a:p>
            <a:r>
              <a:rPr lang="en-US" dirty="0"/>
              <a:t>Schema free</a:t>
            </a:r>
          </a:p>
          <a:p>
            <a:r>
              <a:rPr lang="en-US" dirty="0"/>
              <a:t>Ease and speed of development</a:t>
            </a:r>
          </a:p>
          <a:p>
            <a:r>
              <a:rPr lang="en-US" dirty="0"/>
              <a:t>Ease of operations</a:t>
            </a:r>
          </a:p>
          <a:p>
            <a:r>
              <a:rPr lang="en-US" dirty="0" err="1"/>
              <a:t>Realtime</a:t>
            </a:r>
            <a:r>
              <a:rPr lang="en-US" dirty="0"/>
              <a:t> analysis of streaming data</a:t>
            </a:r>
          </a:p>
          <a:p>
            <a:r>
              <a:rPr lang="en-US" dirty="0"/>
              <a:t>Possibility to add </a:t>
            </a:r>
            <a:r>
              <a:rPr lang="en-US" dirty="0" err="1"/>
              <a:t>Hadoop</a:t>
            </a:r>
            <a:r>
              <a:rPr lang="en-US" dirty="0"/>
              <a:t> for heavier Analytics later</a:t>
            </a:r>
          </a:p>
          <a:p>
            <a:endParaRPr lang="en-US" dirty="0"/>
          </a:p>
          <a:p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728" y="3004592"/>
            <a:ext cx="4248472" cy="105018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6296" y="3076600"/>
            <a:ext cx="4572000" cy="914400"/>
          </a:xfrm>
          <a:prstGeom prst="rect">
            <a:avLst/>
          </a:prstGeom>
        </p:spPr>
      </p:pic>
      <p:sp>
        <p:nvSpPr>
          <p:cNvPr id="78849" name="Shape 8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Reasons for choosing MongoDB</a:t>
            </a:r>
          </a:p>
        </p:txBody>
      </p:sp>
      <p:sp>
        <p:nvSpPr>
          <p:cNvPr id="5" name="Multiply 4"/>
          <p:cNvSpPr/>
          <p:nvPr/>
        </p:nvSpPr>
        <p:spPr>
          <a:xfrm>
            <a:off x="2826" y="2140496"/>
            <a:ext cx="5112568" cy="2880320"/>
          </a:xfrm>
          <a:prstGeom prst="mathMultiply">
            <a:avLst/>
          </a:prstGeom>
          <a:gradFill flip="none" rotWithShape="1">
            <a:gsLst>
              <a:gs pos="0">
                <a:schemeClr val="accent2">
                  <a:shade val="51000"/>
                  <a:satMod val="130000"/>
                  <a:alpha val="68000"/>
                </a:schemeClr>
              </a:gs>
              <a:gs pos="80000">
                <a:schemeClr val="accent2">
                  <a:shade val="93000"/>
                  <a:satMod val="130000"/>
                  <a:alpha val="68000"/>
                </a:schemeClr>
              </a:gs>
              <a:gs pos="100000">
                <a:schemeClr val="accent2">
                  <a:shade val="94000"/>
                  <a:satMod val="135000"/>
                  <a:alpha val="68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Multiply 7"/>
          <p:cNvSpPr/>
          <p:nvPr/>
        </p:nvSpPr>
        <p:spPr>
          <a:xfrm>
            <a:off x="5782320" y="2140496"/>
            <a:ext cx="5112568" cy="2880320"/>
          </a:xfrm>
          <a:prstGeom prst="mathMultiply">
            <a:avLst/>
          </a:prstGeom>
          <a:gradFill flip="none" rotWithShape="1">
            <a:gsLst>
              <a:gs pos="0">
                <a:schemeClr val="accent2">
                  <a:shade val="51000"/>
                  <a:satMod val="130000"/>
                  <a:alpha val="68000"/>
                </a:schemeClr>
              </a:gs>
              <a:gs pos="80000">
                <a:schemeClr val="accent2">
                  <a:shade val="93000"/>
                  <a:satMod val="130000"/>
                  <a:alpha val="68000"/>
                </a:schemeClr>
              </a:gs>
              <a:gs pos="100000">
                <a:schemeClr val="accent2">
                  <a:shade val="94000"/>
                  <a:satMod val="135000"/>
                  <a:alpha val="68000"/>
                </a:schemeClr>
              </a:gs>
            </a:gsLst>
            <a:lin ang="16200000" scaled="0"/>
            <a:tileRect/>
          </a:gra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Shape 3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 dirty="0">
                <a:latin typeface="Helvetica Light" charset="0"/>
                <a:cs typeface="Helvetica Light" charset="0"/>
              </a:rPr>
              <a:t>Architecture </a:t>
            </a:r>
            <a:r>
              <a:rPr lang="en-GB" dirty="0" smtClean="0">
                <a:latin typeface="Helvetica Light" charset="0"/>
                <a:cs typeface="Helvetica Light" charset="0"/>
              </a:rPr>
              <a:t>Overview (simplified)</a:t>
            </a:r>
            <a:endParaRPr lang="en-GB" dirty="0">
              <a:latin typeface="Helvetica Light" charset="0"/>
              <a:cs typeface="Helvetica Light" charset="0"/>
            </a:endParaRPr>
          </a:p>
        </p:txBody>
      </p:sp>
      <p:sp>
        <p:nvSpPr>
          <p:cNvPr id="56323" name="Shape 38"/>
          <p:cNvSpPr>
            <a:spLocks noChangeArrowheads="1"/>
          </p:cNvSpPr>
          <p:nvPr/>
        </p:nvSpPr>
        <p:spPr bwMode="auto">
          <a:xfrm>
            <a:off x="237704" y="3364955"/>
            <a:ext cx="1383333" cy="779464"/>
          </a:xfrm>
          <a:prstGeom prst="roundRect">
            <a:avLst>
              <a:gd name="adj" fmla="val 16667"/>
            </a:avLst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lIns="145533" tIns="145533" rIns="145533" bIns="145533" anchor="ctr"/>
          <a:lstStyle/>
          <a:p>
            <a:pPr>
              <a:defRPr/>
            </a:pPr>
            <a:r>
              <a:rPr lang="en-GB" sz="2800" dirty="0">
                <a:solidFill>
                  <a:schemeClr val="tx1"/>
                </a:solidFill>
                <a:cs typeface="Helvetica Light" charset="0"/>
              </a:rPr>
              <a:t>OPC</a:t>
            </a:r>
          </a:p>
        </p:txBody>
      </p:sp>
      <p:sp>
        <p:nvSpPr>
          <p:cNvPr id="56324" name="Shape 39"/>
          <p:cNvSpPr>
            <a:spLocks noChangeArrowheads="1"/>
          </p:cNvSpPr>
          <p:nvPr/>
        </p:nvSpPr>
        <p:spPr bwMode="auto">
          <a:xfrm>
            <a:off x="237704" y="4360315"/>
            <a:ext cx="1383333" cy="777876"/>
          </a:xfrm>
          <a:prstGeom prst="roundRect">
            <a:avLst>
              <a:gd name="adj" fmla="val 16667"/>
            </a:avLst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lIns="145533" tIns="145533" rIns="145533" bIns="145533" anchor="ctr"/>
          <a:lstStyle/>
          <a:p>
            <a:pPr>
              <a:defRPr/>
            </a:pPr>
            <a:r>
              <a:rPr lang="en-GB" sz="2800" dirty="0">
                <a:solidFill>
                  <a:schemeClr val="tx1"/>
                </a:solidFill>
                <a:cs typeface="Helvetica Light" charset="0"/>
              </a:rPr>
              <a:t>REST</a:t>
            </a:r>
          </a:p>
        </p:txBody>
      </p:sp>
      <p:sp>
        <p:nvSpPr>
          <p:cNvPr id="80901" name="Shape 40"/>
          <p:cNvSpPr>
            <a:spLocks noChangeArrowheads="1"/>
          </p:cNvSpPr>
          <p:nvPr/>
        </p:nvSpPr>
        <p:spPr bwMode="auto">
          <a:xfrm>
            <a:off x="4342160" y="3511003"/>
            <a:ext cx="2277765" cy="1209677"/>
          </a:xfrm>
          <a:prstGeom prst="roundRect">
            <a:avLst>
              <a:gd name="adj" fmla="val 16667"/>
            </a:avLst>
          </a:prstGeom>
          <a:solidFill>
            <a:srgbClr val="FFE599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lIns="145533" tIns="145533" rIns="145533" bIns="145533" anchor="ctr"/>
          <a:lstStyle/>
          <a:p>
            <a:r>
              <a:rPr lang="en-GB" sz="2800" dirty="0">
                <a:solidFill>
                  <a:schemeClr val="tx1"/>
                </a:solidFill>
              </a:rPr>
              <a:t>Data Input Streaming</a:t>
            </a:r>
          </a:p>
        </p:txBody>
      </p:sp>
      <p:sp>
        <p:nvSpPr>
          <p:cNvPr id="80903" name="Shape 42"/>
          <p:cNvSpPr>
            <a:spLocks noChangeArrowheads="1"/>
          </p:cNvSpPr>
          <p:nvPr/>
        </p:nvSpPr>
        <p:spPr bwMode="auto">
          <a:xfrm>
            <a:off x="7006456" y="2716560"/>
            <a:ext cx="3168352" cy="6696744"/>
          </a:xfrm>
          <a:prstGeom prst="can">
            <a:avLst>
              <a:gd name="adj" fmla="val 25014"/>
            </a:avLst>
          </a:prstGeom>
          <a:solidFill>
            <a:srgbClr val="6AA84F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lIns="145533" tIns="145533" rIns="145533" bIns="145533" anchor="ctr"/>
          <a:lstStyle/>
          <a:p>
            <a:r>
              <a:rPr lang="en-GB" sz="2800" dirty="0" err="1" smtClean="0">
                <a:solidFill>
                  <a:schemeClr val="tx1"/>
                </a:solidFill>
              </a:rPr>
              <a:t>MongoDB</a:t>
            </a:r>
            <a:endParaRPr lang="en-GB" sz="2800" dirty="0">
              <a:solidFill>
                <a:schemeClr val="tx1"/>
              </a:solidFill>
            </a:endParaRPr>
          </a:p>
        </p:txBody>
      </p:sp>
      <p:sp>
        <p:nvSpPr>
          <p:cNvPr id="80904" name="Shape 43"/>
          <p:cNvSpPr>
            <a:spLocks noChangeArrowheads="1"/>
          </p:cNvSpPr>
          <p:nvPr/>
        </p:nvSpPr>
        <p:spPr bwMode="auto">
          <a:xfrm>
            <a:off x="4270152" y="7253387"/>
            <a:ext cx="2088232" cy="1727869"/>
          </a:xfrm>
          <a:prstGeom prst="roundRect">
            <a:avLst>
              <a:gd name="adj" fmla="val 16667"/>
            </a:avLst>
          </a:prstGeom>
          <a:solidFill>
            <a:srgbClr val="F1C232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lIns="145533" tIns="145533" rIns="145533" bIns="145533" anchor="ctr"/>
          <a:lstStyle/>
          <a:p>
            <a:r>
              <a:rPr lang="en-GB" sz="2800" dirty="0" err="1">
                <a:solidFill>
                  <a:schemeClr val="tx1"/>
                </a:solidFill>
              </a:rPr>
              <a:t>MetaData</a:t>
            </a:r>
            <a:r>
              <a:rPr lang="en-GB" sz="2800" dirty="0">
                <a:solidFill>
                  <a:schemeClr val="tx1"/>
                </a:solidFill>
              </a:rPr>
              <a:t> Service</a:t>
            </a:r>
          </a:p>
        </p:txBody>
      </p:sp>
      <p:sp>
        <p:nvSpPr>
          <p:cNvPr id="56330" name="Shape 45"/>
          <p:cNvSpPr>
            <a:spLocks noChangeArrowheads="1"/>
          </p:cNvSpPr>
          <p:nvPr/>
        </p:nvSpPr>
        <p:spPr bwMode="auto">
          <a:xfrm>
            <a:off x="237704" y="6821016"/>
            <a:ext cx="3456384" cy="2592611"/>
          </a:xfrm>
          <a:prstGeom prst="roundRect">
            <a:avLst>
              <a:gd name="adj" fmla="val 16667"/>
            </a:avLst>
          </a:prstGeom>
          <a:solidFill>
            <a:schemeClr val="accent1">
              <a:lumMod val="60000"/>
              <a:lumOff val="40000"/>
            </a:schemeClr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lIns="145533" tIns="145533" rIns="145533" bIns="145533" anchor="ctr"/>
          <a:lstStyle/>
          <a:p>
            <a:pPr marL="285750" indent="-285750" algn="l">
              <a:buFont typeface="Arial"/>
              <a:buChar char="•"/>
              <a:defRPr/>
            </a:pPr>
            <a:r>
              <a:rPr lang="en-GB" sz="2800" dirty="0">
                <a:solidFill>
                  <a:schemeClr val="tx1"/>
                </a:solidFill>
                <a:cs typeface="Helvetica Light" charset="0"/>
              </a:rPr>
              <a:t>Scan </a:t>
            </a:r>
            <a:r>
              <a:rPr lang="en-GB" sz="2800" dirty="0" smtClean="0">
                <a:solidFill>
                  <a:schemeClr val="tx1"/>
                </a:solidFill>
                <a:cs typeface="Helvetica Light" charset="0"/>
              </a:rPr>
              <a:t>/ Lab Data</a:t>
            </a:r>
          </a:p>
          <a:p>
            <a:pPr marL="285750" indent="-285750" algn="l">
              <a:buFont typeface="Arial"/>
              <a:buChar char="•"/>
              <a:defRPr/>
            </a:pPr>
            <a:r>
              <a:rPr lang="en-GB" sz="2800" dirty="0">
                <a:solidFill>
                  <a:schemeClr val="tx1"/>
                </a:solidFill>
                <a:cs typeface="Helvetica Light" charset="0"/>
              </a:rPr>
              <a:t>Machine Configuration</a:t>
            </a:r>
          </a:p>
          <a:p>
            <a:pPr marL="285750" indent="-285750" algn="l">
              <a:buFont typeface="Arial"/>
              <a:buChar char="•"/>
              <a:defRPr/>
            </a:pPr>
            <a:r>
              <a:rPr lang="en-GB" sz="2800" dirty="0" smtClean="0">
                <a:solidFill>
                  <a:schemeClr val="tx1"/>
                </a:solidFill>
                <a:cs typeface="Helvetica Light" charset="0"/>
              </a:rPr>
              <a:t>Recipe</a:t>
            </a:r>
            <a:endParaRPr lang="en-GB" sz="2800" dirty="0">
              <a:solidFill>
                <a:schemeClr val="tx1"/>
              </a:solidFill>
              <a:cs typeface="Helvetica Light" charset="0"/>
            </a:endParaRPr>
          </a:p>
        </p:txBody>
      </p:sp>
      <p:sp>
        <p:nvSpPr>
          <p:cNvPr id="80909" name="Shape 48"/>
          <p:cNvSpPr txBox="1">
            <a:spLocks noChangeArrowheads="1"/>
          </p:cNvSpPr>
          <p:nvPr/>
        </p:nvSpPr>
        <p:spPr bwMode="auto">
          <a:xfrm>
            <a:off x="330200" y="1757363"/>
            <a:ext cx="3773488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5533" tIns="145533" rIns="145533" bIns="145533"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950" indent="-2857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30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6002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74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6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8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90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62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en-GB" dirty="0"/>
              <a:t>Streaming Data</a:t>
            </a:r>
          </a:p>
        </p:txBody>
      </p:sp>
      <p:sp>
        <p:nvSpPr>
          <p:cNvPr id="80910" name="Shape 49"/>
          <p:cNvSpPr txBox="1">
            <a:spLocks noChangeArrowheads="1"/>
          </p:cNvSpPr>
          <p:nvPr/>
        </p:nvSpPr>
        <p:spPr bwMode="auto">
          <a:xfrm>
            <a:off x="453728" y="5525195"/>
            <a:ext cx="3773488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5533" tIns="145533" rIns="145533" bIns="145533"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950" indent="-2857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30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6002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74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6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8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90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62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en-GB" sz="3600" b="1" dirty="0" smtClean="0">
                <a:solidFill>
                  <a:schemeClr val="tx1"/>
                </a:solidFill>
              </a:rPr>
              <a:t>Document Data</a:t>
            </a:r>
            <a:endParaRPr lang="en-GB" sz="3600" b="1" dirty="0">
              <a:solidFill>
                <a:schemeClr val="tx1"/>
              </a:solidFill>
            </a:endParaRPr>
          </a:p>
        </p:txBody>
      </p:sp>
      <p:cxnSp>
        <p:nvCxnSpPr>
          <p:cNvPr id="80911" name="Shape 50"/>
          <p:cNvCxnSpPr>
            <a:cxnSpLocks noChangeShapeType="1"/>
            <a:stCxn id="56323" idx="3"/>
            <a:endCxn id="80901" idx="1"/>
          </p:cNvCxnSpPr>
          <p:nvPr/>
        </p:nvCxnSpPr>
        <p:spPr bwMode="auto">
          <a:xfrm>
            <a:off x="1621037" y="3754687"/>
            <a:ext cx="2721123" cy="361155"/>
          </a:xfrm>
          <a:prstGeom prst="straightConnector1">
            <a:avLst/>
          </a:prstGeom>
          <a:noFill/>
          <a:ln w="19050">
            <a:solidFill>
              <a:schemeClr val="bg1"/>
            </a:solidFill>
            <a:round/>
            <a:headEnd type="none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912" name="Shape 51"/>
          <p:cNvCxnSpPr>
            <a:cxnSpLocks noChangeShapeType="1"/>
            <a:stCxn id="56324" idx="3"/>
            <a:endCxn id="80901" idx="1"/>
          </p:cNvCxnSpPr>
          <p:nvPr/>
        </p:nvCxnSpPr>
        <p:spPr bwMode="auto">
          <a:xfrm flipV="1">
            <a:off x="1621037" y="4115842"/>
            <a:ext cx="2721123" cy="633411"/>
          </a:xfrm>
          <a:prstGeom prst="straightConnector1">
            <a:avLst/>
          </a:prstGeom>
          <a:noFill/>
          <a:ln w="19050">
            <a:solidFill>
              <a:schemeClr val="bg1"/>
            </a:solidFill>
            <a:round/>
            <a:headEnd type="none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915" name="Shape 54"/>
          <p:cNvCxnSpPr>
            <a:cxnSpLocks noChangeShapeType="1"/>
            <a:stCxn id="56330" idx="3"/>
            <a:endCxn id="80904" idx="1"/>
          </p:cNvCxnSpPr>
          <p:nvPr/>
        </p:nvCxnSpPr>
        <p:spPr bwMode="auto">
          <a:xfrm>
            <a:off x="3694088" y="8117322"/>
            <a:ext cx="576064" cy="0"/>
          </a:xfrm>
          <a:prstGeom prst="straightConnector1">
            <a:avLst/>
          </a:prstGeom>
          <a:noFill/>
          <a:ln w="19050">
            <a:solidFill>
              <a:schemeClr val="bg1"/>
            </a:solidFill>
            <a:round/>
            <a:headEnd type="none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8" name="Shape 68"/>
          <p:cNvSpPr/>
          <p:nvPr/>
        </p:nvSpPr>
        <p:spPr>
          <a:xfrm>
            <a:off x="7148514" y="558802"/>
            <a:ext cx="4852986" cy="6470649"/>
          </a:xfrm>
          <a:prstGeom prst="arc">
            <a:avLst>
              <a:gd name="adj1" fmla="val 99686"/>
              <a:gd name="adj2" fmla="val 168670"/>
            </a:avLst>
          </a:prstGeom>
          <a:noFill/>
          <a:ln w="19050" cap="flat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145533" tIns="145533" rIns="145533" bIns="145533" anchor="ctr"/>
          <a:lstStyle/>
          <a:p>
            <a:pPr defTabSz="583840">
              <a:defRPr/>
            </a:pPr>
            <a:endParaRPr>
              <a:ea typeface="Helvetica Light" charset="0"/>
              <a:cs typeface="Helvetica Light" charset="0"/>
            </a:endParaRPr>
          </a:p>
        </p:txBody>
      </p:sp>
      <p:cxnSp>
        <p:nvCxnSpPr>
          <p:cNvPr id="3" name="Gerade Verbindung mit Pfeil 2"/>
          <p:cNvCxnSpPr>
            <a:stCxn id="56323" idx="3"/>
            <a:endCxn id="80901" idx="1"/>
          </p:cNvCxnSpPr>
          <p:nvPr/>
        </p:nvCxnSpPr>
        <p:spPr>
          <a:xfrm>
            <a:off x="1621037" y="3754687"/>
            <a:ext cx="2721123" cy="3611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/>
          <p:cNvCxnSpPr>
            <a:stCxn id="56324" idx="3"/>
            <a:endCxn id="80901" idx="1"/>
          </p:cNvCxnSpPr>
          <p:nvPr/>
        </p:nvCxnSpPr>
        <p:spPr>
          <a:xfrm flipV="1">
            <a:off x="1621037" y="4115842"/>
            <a:ext cx="2721123" cy="63341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/>
          <p:cNvCxnSpPr>
            <a:stCxn id="80901" idx="3"/>
          </p:cNvCxnSpPr>
          <p:nvPr/>
        </p:nvCxnSpPr>
        <p:spPr>
          <a:xfrm>
            <a:off x="6619925" y="4115842"/>
            <a:ext cx="458539" cy="408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Gerade Verbindung mit Pfeil 53"/>
          <p:cNvCxnSpPr>
            <a:stCxn id="56330" idx="3"/>
            <a:endCxn id="80904" idx="1"/>
          </p:cNvCxnSpPr>
          <p:nvPr/>
        </p:nvCxnSpPr>
        <p:spPr>
          <a:xfrm>
            <a:off x="3694088" y="8117322"/>
            <a:ext cx="5760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>
            <a:stCxn id="80904" idx="3"/>
          </p:cNvCxnSpPr>
          <p:nvPr/>
        </p:nvCxnSpPr>
        <p:spPr>
          <a:xfrm flipV="1">
            <a:off x="6358384" y="8117160"/>
            <a:ext cx="648072" cy="1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Shape 49"/>
          <p:cNvSpPr txBox="1">
            <a:spLocks noChangeArrowheads="1"/>
          </p:cNvSpPr>
          <p:nvPr/>
        </p:nvSpPr>
        <p:spPr bwMode="auto">
          <a:xfrm>
            <a:off x="453728" y="2356520"/>
            <a:ext cx="3773488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5533" tIns="145533" rIns="145533" bIns="145533"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950" indent="-2857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30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6002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74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6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8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90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62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en-GB" sz="3600" b="1" dirty="0" smtClean="0">
                <a:solidFill>
                  <a:schemeClr val="tx1"/>
                </a:solidFill>
              </a:rPr>
              <a:t>Streaming Data</a:t>
            </a:r>
            <a:endParaRPr lang="en-GB" sz="3600" b="1" dirty="0">
              <a:solidFill>
                <a:schemeClr val="tx1"/>
              </a:solidFill>
            </a:endParaRPr>
          </a:p>
        </p:txBody>
      </p:sp>
      <p:sp>
        <p:nvSpPr>
          <p:cNvPr id="71" name="Shape 40"/>
          <p:cNvSpPr>
            <a:spLocks noChangeArrowheads="1"/>
          </p:cNvSpPr>
          <p:nvPr/>
        </p:nvSpPr>
        <p:spPr bwMode="auto">
          <a:xfrm>
            <a:off x="10966896" y="5467323"/>
            <a:ext cx="1800200" cy="1209677"/>
          </a:xfrm>
          <a:prstGeom prst="roundRect">
            <a:avLst>
              <a:gd name="adj" fmla="val 1229"/>
            </a:avLst>
          </a:prstGeom>
          <a:solidFill>
            <a:srgbClr val="FFE599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lIns="145533" tIns="145533" rIns="145533" bIns="145533" anchor="ctr"/>
          <a:lstStyle/>
          <a:p>
            <a:r>
              <a:rPr lang="en-GB" sz="2800" dirty="0" err="1" smtClean="0">
                <a:solidFill>
                  <a:schemeClr val="tx1"/>
                </a:solidFill>
              </a:rPr>
              <a:t>Hadoop</a:t>
            </a:r>
            <a:endParaRPr lang="en-GB" sz="2800" dirty="0">
              <a:solidFill>
                <a:schemeClr val="tx1"/>
              </a:solidFill>
            </a:endParaRPr>
          </a:p>
        </p:txBody>
      </p:sp>
      <p:cxnSp>
        <p:nvCxnSpPr>
          <p:cNvPr id="72" name="Gerade Verbindung mit Pfeil 46"/>
          <p:cNvCxnSpPr>
            <a:stCxn id="80903" idx="4"/>
            <a:endCxn id="71" idx="1"/>
          </p:cNvCxnSpPr>
          <p:nvPr/>
        </p:nvCxnSpPr>
        <p:spPr>
          <a:xfrm>
            <a:off x="10174808" y="6064932"/>
            <a:ext cx="792088" cy="723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Shape 49"/>
          <p:cNvSpPr txBox="1">
            <a:spLocks noChangeArrowheads="1"/>
          </p:cNvSpPr>
          <p:nvPr/>
        </p:nvSpPr>
        <p:spPr bwMode="auto">
          <a:xfrm>
            <a:off x="9929712" y="4516760"/>
            <a:ext cx="3773488" cy="36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45533" tIns="145533" rIns="145533" bIns="145533"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950" indent="-2857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30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6002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74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6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8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90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62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en-GB" sz="3600" b="1" dirty="0" smtClean="0">
                <a:solidFill>
                  <a:schemeClr val="tx1"/>
                </a:solidFill>
              </a:rPr>
              <a:t>Analytics</a:t>
            </a:r>
            <a:endParaRPr lang="en-GB" sz="36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Shape 8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Schema Design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/>
            <a:endParaRPr lang="de-DE" dirty="0"/>
          </a:p>
        </p:txBody>
      </p:sp>
      <p:sp>
        <p:nvSpPr>
          <p:cNvPr id="7" name="Inhaltsplatzhalter 1"/>
          <p:cNvSpPr txBox="1">
            <a:spLocks/>
          </p:cNvSpPr>
          <p:nvPr/>
        </p:nvSpPr>
        <p:spPr>
          <a:xfrm>
            <a:off x="460587" y="3374630"/>
            <a:ext cx="12117494" cy="5734755"/>
          </a:xfrm>
          <a:prstGeom prst="rect">
            <a:avLst/>
          </a:prstGeom>
        </p:spPr>
        <p:txBody>
          <a:bodyPr/>
          <a:lstStyle>
            <a:lvl1pPr marL="545982" indent="-545982" algn="l" defTabSz="1455421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57E"/>
              </a:buClr>
              <a:buSzPct val="100000"/>
              <a:buFont typeface="Wingdings" charset="0"/>
              <a:buChar char=""/>
              <a:defRPr sz="2500" kern="1200">
                <a:solidFill>
                  <a:schemeClr val="tx1"/>
                </a:solidFill>
                <a:latin typeface="Arial" pitchFamily="34" charset="0"/>
                <a:ea typeface="ＭＳ Ｐゴシック" charset="0"/>
                <a:cs typeface="Arial" pitchFamily="34" charset="0"/>
              </a:defRPr>
            </a:lvl1pPr>
            <a:lvl2pPr marL="1182430" indent="-453926" algn="l" defTabSz="1455421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57E"/>
              </a:buClr>
              <a:buSzPct val="150000"/>
              <a:buFont typeface="Arial" charset="0"/>
              <a:buChar char="•"/>
              <a:defRPr sz="2500" kern="1200">
                <a:solidFill>
                  <a:schemeClr val="tx1"/>
                </a:solidFill>
                <a:latin typeface="Arial" pitchFamily="34" charset="0"/>
                <a:ea typeface="Arial" charset="0"/>
                <a:cs typeface="Arial" pitchFamily="34" charset="0"/>
              </a:defRPr>
            </a:lvl2pPr>
            <a:lvl3pPr marL="1818879" indent="-363459" algn="l" defTabSz="1455421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457E"/>
              </a:buClr>
              <a:buFont typeface="Wingdings" charset="0"/>
              <a:buChar char="§"/>
              <a:defRPr sz="2500" kern="1200">
                <a:solidFill>
                  <a:schemeClr val="tx1"/>
                </a:solidFill>
                <a:latin typeface="Arial" pitchFamily="34" charset="0"/>
                <a:ea typeface="Arial" charset="0"/>
                <a:cs typeface="Arial" pitchFamily="34" charset="0"/>
              </a:defRPr>
            </a:lvl3pPr>
            <a:lvl4pPr marL="2547383" indent="-363459" algn="l" defTabSz="1455421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Arial" charset="0"/>
                <a:cs typeface="Arial" pitchFamily="34" charset="0"/>
              </a:defRPr>
            </a:lvl4pPr>
            <a:lvl5pPr marL="3275887" indent="-363459" algn="l" defTabSz="1455421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3200" kern="1200">
                <a:solidFill>
                  <a:schemeClr val="tx1"/>
                </a:solidFill>
                <a:latin typeface="+mn-lt"/>
                <a:ea typeface="Arial" charset="0"/>
                <a:cs typeface="Arial" pitchFamily="34" charset="0"/>
              </a:defRPr>
            </a:lvl5pPr>
            <a:lvl6pPr marL="4004384" indent="-364034" algn="l" defTabSz="14561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32453" indent="-364034" algn="l" defTabSz="14561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60522" indent="-364034" algn="l" defTabSz="14561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188591" indent="-364034" algn="l" defTabSz="145613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/>
            <a:r>
              <a:rPr lang="en-GB" sz="2900" dirty="0" smtClean="0">
                <a:latin typeface="Arial" charset="0"/>
              </a:rPr>
              <a:t>Time Series Schema</a:t>
            </a:r>
          </a:p>
          <a:p>
            <a:pPr eaLnBrk="1"/>
            <a:r>
              <a:rPr lang="en-GB" sz="2900" dirty="0" smtClean="0">
                <a:latin typeface="Arial" charset="0"/>
              </a:rPr>
              <a:t>Bucket Schema</a:t>
            </a:r>
          </a:p>
          <a:p>
            <a:pPr eaLnBrk="1"/>
            <a:r>
              <a:rPr lang="en-GB" sz="2900" dirty="0" smtClean="0">
                <a:latin typeface="Arial" charset="0"/>
              </a:rPr>
              <a:t>“Simple Schema” : one document per event</a:t>
            </a:r>
          </a:p>
          <a:p>
            <a:endParaRPr lang="de-DE" dirty="0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82945" name="Shape 8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 dirty="0">
                <a:latin typeface="Arial" charset="0"/>
              </a:rPr>
              <a:t>Schema Design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2946" name="Bild 2" descr="b5AFAtP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4253" y="2068512"/>
            <a:ext cx="8374063" cy="7112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947" name="Textfeld 4"/>
          <p:cNvSpPr txBox="1">
            <a:spLocks noChangeArrowheads="1"/>
          </p:cNvSpPr>
          <p:nvPr/>
        </p:nvSpPr>
        <p:spPr bwMode="auto">
          <a:xfrm>
            <a:off x="2282857" y="9340852"/>
            <a:ext cx="4397317" cy="215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0" tIns="45709" rIns="91420" bIns="45709">
            <a:spAutoFit/>
          </a:bodyPr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950" indent="-2857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30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6002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74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6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8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90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62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de-DE" sz="800" dirty="0" smtClean="0">
                <a:solidFill>
                  <a:srgbClr val="000000"/>
                </a:solidFill>
              </a:rPr>
              <a:t>http://</a:t>
            </a:r>
            <a:r>
              <a:rPr lang="de-DE" sz="800" dirty="0" err="1" smtClean="0">
                <a:solidFill>
                  <a:srgbClr val="000000"/>
                </a:solidFill>
              </a:rPr>
              <a:t>blog.mongodb.org</a:t>
            </a:r>
            <a:r>
              <a:rPr lang="de-DE" sz="800" dirty="0" smtClean="0">
                <a:solidFill>
                  <a:srgbClr val="000000"/>
                </a:solidFill>
              </a:rPr>
              <a:t>/</a:t>
            </a:r>
            <a:r>
              <a:rPr lang="de-DE" sz="800" dirty="0" err="1" smtClean="0">
                <a:solidFill>
                  <a:srgbClr val="000000"/>
                </a:solidFill>
              </a:rPr>
              <a:t>post</a:t>
            </a:r>
            <a:r>
              <a:rPr lang="de-DE" sz="800" dirty="0" smtClean="0">
                <a:solidFill>
                  <a:srgbClr val="000000"/>
                </a:solidFill>
              </a:rPr>
              <a:t>/65517193370/schema-design-</a:t>
            </a:r>
            <a:r>
              <a:rPr lang="de-DE" sz="800" dirty="0" err="1" smtClean="0">
                <a:solidFill>
                  <a:srgbClr val="000000"/>
                </a:solidFill>
              </a:rPr>
              <a:t>for</a:t>
            </a:r>
            <a:r>
              <a:rPr lang="de-DE" sz="800" dirty="0" smtClean="0">
                <a:solidFill>
                  <a:srgbClr val="000000"/>
                </a:solidFill>
              </a:rPr>
              <a:t>-time-</a:t>
            </a:r>
            <a:r>
              <a:rPr lang="de-DE" sz="800" dirty="0" err="1" smtClean="0">
                <a:solidFill>
                  <a:srgbClr val="000000"/>
                </a:solidFill>
              </a:rPr>
              <a:t>series</a:t>
            </a:r>
            <a:r>
              <a:rPr lang="de-DE" sz="800" dirty="0" smtClean="0">
                <a:solidFill>
                  <a:srgbClr val="000000"/>
                </a:solidFill>
              </a:rPr>
              <a:t>-</a:t>
            </a:r>
            <a:r>
              <a:rPr lang="de-DE" sz="800" dirty="0" err="1" smtClean="0">
                <a:solidFill>
                  <a:srgbClr val="000000"/>
                </a:solidFill>
              </a:rPr>
              <a:t>data</a:t>
            </a:r>
            <a:r>
              <a:rPr lang="de-DE" sz="800" dirty="0" smtClean="0">
                <a:solidFill>
                  <a:srgbClr val="000000"/>
                </a:solidFill>
              </a:rPr>
              <a:t>-in-</a:t>
            </a:r>
            <a:r>
              <a:rPr lang="de-DE" sz="800" dirty="0" err="1" smtClean="0">
                <a:solidFill>
                  <a:srgbClr val="000000"/>
                </a:solidFill>
              </a:rPr>
              <a:t>mongodb</a:t>
            </a:r>
            <a:endParaRPr lang="de-DE" sz="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28509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53728" y="2068488"/>
            <a:ext cx="12117494" cy="7488832"/>
          </a:xfrm>
        </p:spPr>
        <p:txBody>
          <a:bodyPr/>
          <a:lstStyle/>
          <a:p>
            <a:pPr eaLnBrk="1">
              <a:buFontTx/>
              <a:buNone/>
            </a:pPr>
            <a:r>
              <a:rPr lang="en-GB" sz="2800" dirty="0">
                <a:latin typeface="Consolas"/>
                <a:cs typeface="Consolas"/>
              </a:rPr>
              <a:t>{ _id: {</a:t>
            </a:r>
            <a:r>
              <a:rPr lang="en-GB" sz="2800" b="1" dirty="0" err="1">
                <a:latin typeface="Consolas"/>
                <a:cs typeface="Consolas"/>
              </a:rPr>
              <a:t>timestamp_hour</a:t>
            </a:r>
            <a:r>
              <a:rPr lang="en-GB" sz="2800" dirty="0">
                <a:latin typeface="Consolas"/>
                <a:cs typeface="Consolas"/>
              </a:rPr>
              <a:t>: </a:t>
            </a:r>
            <a:r>
              <a:rPr lang="en-GB" sz="2800" dirty="0" err="1">
                <a:latin typeface="Consolas"/>
                <a:cs typeface="Consolas"/>
              </a:rPr>
              <a:t>ISODate</a:t>
            </a:r>
            <a:r>
              <a:rPr lang="en-GB" sz="2800" dirty="0">
                <a:latin typeface="Consolas"/>
                <a:cs typeface="Consolas"/>
              </a:rPr>
              <a:t>("2013-10-10T23:00:00.000Z"), </a:t>
            </a:r>
            <a:r>
              <a:rPr lang="en-GB" sz="2800" b="1" dirty="0">
                <a:latin typeface="Consolas"/>
                <a:cs typeface="Consolas"/>
              </a:rPr>
              <a:t>type</a:t>
            </a:r>
            <a:r>
              <a:rPr lang="en-GB" sz="2800" dirty="0">
                <a:latin typeface="Consolas"/>
                <a:cs typeface="Consolas"/>
              </a:rPr>
              <a:t>: “velocity_m1”},</a:t>
            </a:r>
          </a:p>
          <a:p>
            <a:pPr eaLnBrk="1">
              <a:buFontTx/>
              <a:buNone/>
            </a:pPr>
            <a:r>
              <a:rPr lang="en-GB" sz="2800" dirty="0">
                <a:latin typeface="Consolas"/>
                <a:cs typeface="Consolas"/>
              </a:rPr>
              <a:t>  </a:t>
            </a:r>
            <a:r>
              <a:rPr lang="en-GB" sz="2800" b="1" dirty="0">
                <a:latin typeface="Consolas"/>
                <a:cs typeface="Consolas"/>
              </a:rPr>
              <a:t>values</a:t>
            </a:r>
            <a:r>
              <a:rPr lang="en-GB" sz="2800" dirty="0">
                <a:latin typeface="Consolas"/>
                <a:cs typeface="Consolas"/>
              </a:rPr>
              <a:t>: {</a:t>
            </a:r>
            <a:br>
              <a:rPr lang="en-GB" sz="2800" dirty="0">
                <a:latin typeface="Consolas"/>
                <a:cs typeface="Consolas"/>
              </a:rPr>
            </a:br>
            <a:r>
              <a:rPr lang="en-GB" sz="2800" dirty="0">
                <a:latin typeface="Consolas"/>
                <a:cs typeface="Consolas"/>
              </a:rPr>
              <a:t>    0: { 0: 93, 1: 91, …, 59: 95 },</a:t>
            </a:r>
            <a:br>
              <a:rPr lang="en-GB" sz="2800" dirty="0">
                <a:latin typeface="Consolas"/>
                <a:cs typeface="Consolas"/>
              </a:rPr>
            </a:br>
            <a:r>
              <a:rPr lang="en-GB" sz="2800" dirty="0">
                <a:latin typeface="Consolas"/>
                <a:cs typeface="Consolas"/>
              </a:rPr>
              <a:t>    </a:t>
            </a:r>
            <a:r>
              <a:rPr lang="en-GB" sz="2800" b="1" dirty="0">
                <a:latin typeface="Consolas"/>
                <a:cs typeface="Consolas"/>
              </a:rPr>
              <a:t>1</a:t>
            </a:r>
            <a:r>
              <a:rPr lang="en-GB" sz="2800" dirty="0">
                <a:latin typeface="Consolas"/>
                <a:cs typeface="Consolas"/>
              </a:rPr>
              <a:t>: { </a:t>
            </a:r>
            <a:r>
              <a:rPr lang="en-GB" sz="2800" b="1" dirty="0">
                <a:latin typeface="Consolas"/>
                <a:cs typeface="Consolas"/>
              </a:rPr>
              <a:t>0</a:t>
            </a:r>
            <a:r>
              <a:rPr lang="en-GB" sz="2800" dirty="0">
                <a:latin typeface="Consolas"/>
                <a:cs typeface="Consolas"/>
              </a:rPr>
              <a:t>: 95, </a:t>
            </a:r>
            <a:r>
              <a:rPr lang="en-GB" sz="2800" b="1" dirty="0">
                <a:latin typeface="Consolas"/>
                <a:cs typeface="Consolas"/>
              </a:rPr>
              <a:t>1</a:t>
            </a:r>
            <a:r>
              <a:rPr lang="en-GB" sz="2800" dirty="0">
                <a:latin typeface="Consolas"/>
                <a:cs typeface="Consolas"/>
              </a:rPr>
              <a:t>: 89, …, </a:t>
            </a:r>
            <a:r>
              <a:rPr lang="en-GB" sz="2800" b="1" dirty="0">
                <a:latin typeface="Consolas"/>
                <a:cs typeface="Consolas"/>
              </a:rPr>
              <a:t>59</a:t>
            </a:r>
            <a:r>
              <a:rPr lang="en-GB" sz="2800" dirty="0">
                <a:latin typeface="Consolas"/>
                <a:cs typeface="Consolas"/>
              </a:rPr>
              <a:t>: 87 },</a:t>
            </a:r>
            <a:br>
              <a:rPr lang="en-GB" sz="2800" dirty="0">
                <a:latin typeface="Consolas"/>
                <a:cs typeface="Consolas"/>
              </a:rPr>
            </a:br>
            <a:r>
              <a:rPr lang="en-GB" sz="2800" dirty="0">
                <a:latin typeface="Consolas"/>
                <a:cs typeface="Consolas"/>
              </a:rPr>
              <a:t>    …,</a:t>
            </a:r>
            <a:br>
              <a:rPr lang="en-GB" sz="2800" dirty="0">
                <a:latin typeface="Consolas"/>
                <a:cs typeface="Consolas"/>
              </a:rPr>
            </a:br>
            <a:r>
              <a:rPr lang="en-GB" sz="2800" dirty="0">
                <a:latin typeface="Consolas"/>
                <a:cs typeface="Consolas"/>
              </a:rPr>
              <a:t>    59: { 0: 91, 1: 90, …, </a:t>
            </a:r>
            <a:r>
              <a:rPr lang="en-GB" sz="2800" dirty="0">
                <a:solidFill>
                  <a:srgbClr val="0000FF"/>
                </a:solidFill>
                <a:latin typeface="Consolas"/>
                <a:cs typeface="Consolas"/>
              </a:rPr>
              <a:t>59: 92 </a:t>
            </a:r>
            <a:r>
              <a:rPr lang="en-GB" sz="2800" dirty="0">
                <a:latin typeface="Consolas"/>
                <a:cs typeface="Consolas"/>
              </a:rPr>
              <a:t>} } </a:t>
            </a:r>
          </a:p>
          <a:p>
            <a:pPr eaLnBrk="1">
              <a:buFontTx/>
              <a:buNone/>
            </a:pPr>
            <a:r>
              <a:rPr lang="en-GB" sz="2800" dirty="0" smtClean="0">
                <a:latin typeface="Consolas"/>
                <a:cs typeface="Consolas"/>
              </a:rPr>
              <a:t>}</a:t>
            </a:r>
          </a:p>
          <a:p>
            <a:pPr eaLnBrk="1">
              <a:buNone/>
            </a:pPr>
            <a:r>
              <a:rPr lang="en-GB" sz="2800" dirty="0" err="1">
                <a:latin typeface="Consolas"/>
                <a:cs typeface="Consolas"/>
              </a:rPr>
              <a:t>db.metrics.update</a:t>
            </a:r>
            <a:r>
              <a:rPr lang="en-GB" sz="2800" dirty="0">
                <a:latin typeface="Consolas"/>
                <a:cs typeface="Consolas"/>
              </a:rPr>
              <a:t>(</a:t>
            </a:r>
            <a:br>
              <a:rPr lang="en-GB" sz="2800" dirty="0">
                <a:latin typeface="Consolas"/>
                <a:cs typeface="Consolas"/>
              </a:rPr>
            </a:br>
            <a:r>
              <a:rPr lang="en-GB" sz="2800" dirty="0">
                <a:latin typeface="Consolas"/>
                <a:cs typeface="Consolas"/>
              </a:rPr>
              <a:t>  { </a:t>
            </a:r>
            <a:br>
              <a:rPr lang="en-GB" sz="2800" dirty="0">
                <a:latin typeface="Consolas"/>
                <a:cs typeface="Consolas"/>
              </a:rPr>
            </a:br>
            <a:r>
              <a:rPr lang="en-GB" sz="2800" dirty="0">
                <a:latin typeface="Consolas"/>
                <a:cs typeface="Consolas"/>
              </a:rPr>
              <a:t>    _</a:t>
            </a:r>
            <a:r>
              <a:rPr lang="en-GB" sz="2800" dirty="0" err="1">
                <a:latin typeface="Consolas"/>
                <a:cs typeface="Consolas"/>
              </a:rPr>
              <a:t>id.</a:t>
            </a:r>
            <a:r>
              <a:rPr lang="en-GB" sz="2800" b="1" dirty="0" err="1">
                <a:latin typeface="Consolas"/>
                <a:cs typeface="Consolas"/>
              </a:rPr>
              <a:t>timestamp_hour</a:t>
            </a:r>
            <a:r>
              <a:rPr lang="en-GB" sz="2800" dirty="0">
                <a:latin typeface="Consolas"/>
                <a:cs typeface="Consolas"/>
              </a:rPr>
              <a:t>: </a:t>
            </a:r>
            <a:r>
              <a:rPr lang="en-GB" sz="2800" dirty="0" err="1">
                <a:latin typeface="Consolas"/>
                <a:cs typeface="Consolas"/>
              </a:rPr>
              <a:t>ISODate</a:t>
            </a:r>
            <a:r>
              <a:rPr lang="en-GB" sz="2800" dirty="0">
                <a:latin typeface="Consolas"/>
                <a:cs typeface="Consolas"/>
              </a:rPr>
              <a:t>("2013-10-10T23:00:00.000Z"),</a:t>
            </a:r>
            <a:br>
              <a:rPr lang="en-GB" sz="2800" dirty="0">
                <a:latin typeface="Consolas"/>
                <a:cs typeface="Consolas"/>
              </a:rPr>
            </a:br>
            <a:r>
              <a:rPr lang="en-GB" sz="2800" dirty="0">
                <a:latin typeface="Consolas"/>
                <a:cs typeface="Consolas"/>
              </a:rPr>
              <a:t>    _</a:t>
            </a:r>
            <a:r>
              <a:rPr lang="en-GB" sz="2800" dirty="0" err="1">
                <a:latin typeface="Consolas"/>
                <a:cs typeface="Consolas"/>
              </a:rPr>
              <a:t>id.</a:t>
            </a:r>
            <a:r>
              <a:rPr lang="en-GB" sz="2800" b="1" dirty="0" err="1">
                <a:latin typeface="Consolas"/>
                <a:cs typeface="Consolas"/>
              </a:rPr>
              <a:t>type</a:t>
            </a:r>
            <a:r>
              <a:rPr lang="en-GB" sz="2800" dirty="0">
                <a:latin typeface="Consolas"/>
                <a:cs typeface="Consolas"/>
              </a:rPr>
              <a:t>: “velocity_m1”</a:t>
            </a:r>
            <a:br>
              <a:rPr lang="en-GB" sz="2800" dirty="0">
                <a:latin typeface="Consolas"/>
                <a:cs typeface="Consolas"/>
              </a:rPr>
            </a:br>
            <a:r>
              <a:rPr lang="en-GB" sz="2800" dirty="0">
                <a:latin typeface="Consolas"/>
                <a:cs typeface="Consolas"/>
              </a:rPr>
              <a:t>  }, </a:t>
            </a:r>
            <a:br>
              <a:rPr lang="en-GB" sz="2800" dirty="0">
                <a:latin typeface="Consolas"/>
                <a:cs typeface="Consolas"/>
              </a:rPr>
            </a:br>
            <a:r>
              <a:rPr lang="en-GB" sz="2800" dirty="0">
                <a:latin typeface="Consolas"/>
                <a:cs typeface="Consolas"/>
              </a:rPr>
              <a:t>  {$</a:t>
            </a:r>
            <a:r>
              <a:rPr lang="en-GB" sz="2800" b="1" dirty="0">
                <a:latin typeface="Consolas"/>
                <a:cs typeface="Consolas"/>
              </a:rPr>
              <a:t>set</a:t>
            </a:r>
            <a:r>
              <a:rPr lang="en-GB" sz="2800" dirty="0">
                <a:latin typeface="Consolas"/>
                <a:cs typeface="Consolas"/>
              </a:rPr>
              <a:t>: {</a:t>
            </a:r>
            <a:r>
              <a:rPr lang="en-GB" sz="2800" dirty="0">
                <a:solidFill>
                  <a:srgbClr val="0000FF"/>
                </a:solidFill>
                <a:latin typeface="Consolas"/>
                <a:cs typeface="Consolas"/>
              </a:rPr>
              <a:t>“</a:t>
            </a:r>
            <a:r>
              <a:rPr lang="en-GB" altLang="ja-JP" sz="2800" b="1" dirty="0">
                <a:solidFill>
                  <a:srgbClr val="0000FF"/>
                </a:solidFill>
                <a:latin typeface="Consolas"/>
                <a:cs typeface="Consolas"/>
              </a:rPr>
              <a:t>values.59.59</a:t>
            </a:r>
            <a:r>
              <a:rPr lang="en-GB" sz="2800" dirty="0">
                <a:solidFill>
                  <a:srgbClr val="0000FF"/>
                </a:solidFill>
                <a:latin typeface="Consolas"/>
                <a:cs typeface="Consolas"/>
              </a:rPr>
              <a:t>”</a:t>
            </a:r>
            <a:r>
              <a:rPr lang="en-GB" altLang="ja-JP" sz="2800" dirty="0">
                <a:solidFill>
                  <a:srgbClr val="0000FF"/>
                </a:solidFill>
                <a:latin typeface="Consolas"/>
                <a:cs typeface="Consolas"/>
              </a:rPr>
              <a:t>: 92 </a:t>
            </a:r>
            <a:r>
              <a:rPr lang="en-GB" altLang="ja-JP" sz="2800" dirty="0">
                <a:latin typeface="Consolas"/>
                <a:cs typeface="Consolas"/>
              </a:rPr>
              <a:t>} }</a:t>
            </a:r>
            <a:br>
              <a:rPr lang="en-GB" altLang="ja-JP" sz="2800" dirty="0">
                <a:latin typeface="Consolas"/>
                <a:cs typeface="Consolas"/>
              </a:rPr>
            </a:br>
            <a:r>
              <a:rPr lang="en-GB" altLang="ja-JP" sz="2800" dirty="0">
                <a:latin typeface="Consolas"/>
                <a:cs typeface="Consolas"/>
              </a:rPr>
              <a:t>)</a:t>
            </a:r>
          </a:p>
          <a:p>
            <a:pPr eaLnBrk="1">
              <a:buFontTx/>
              <a:buNone/>
            </a:pPr>
            <a:endParaRPr lang="en-GB" sz="2800" dirty="0">
              <a:latin typeface="Consolas"/>
              <a:cs typeface="Consolas"/>
            </a:endParaRPr>
          </a:p>
          <a:p>
            <a:pPr eaLnBrk="1"/>
            <a:endParaRPr lang="en-GB" sz="2800" dirty="0">
              <a:latin typeface="Consolas"/>
              <a:cs typeface="Consolas"/>
            </a:endParaRPr>
          </a:p>
          <a:p>
            <a:pPr eaLnBrk="1"/>
            <a:endParaRPr lang="en-GB" sz="2800" dirty="0">
              <a:latin typeface="Consolas"/>
              <a:cs typeface="Consolas"/>
            </a:endParaRPr>
          </a:p>
          <a:p>
            <a:endParaRPr lang="de-DE" sz="2800" dirty="0">
              <a:latin typeface="Consolas"/>
              <a:cs typeface="Consolas"/>
            </a:endParaRPr>
          </a:p>
        </p:txBody>
      </p:sp>
      <p:sp>
        <p:nvSpPr>
          <p:cNvPr id="84993" name="Shape 8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 dirty="0">
                <a:latin typeface="Arial" charset="0"/>
              </a:rPr>
              <a:t>Schema Design “time series” </a:t>
            </a: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/>
            <a:r>
              <a:rPr lang="en-GB" sz="2900" dirty="0" err="1">
                <a:latin typeface="Arial" charset="0"/>
              </a:rPr>
              <a:t>Preallocate</a:t>
            </a:r>
            <a:r>
              <a:rPr lang="en-GB" sz="2900" dirty="0">
                <a:latin typeface="Arial" charset="0"/>
              </a:rPr>
              <a:t> space with empty documents for upcoming time periods -&gt; in-place updates</a:t>
            </a:r>
          </a:p>
          <a:p>
            <a:pPr eaLnBrk="1"/>
            <a:r>
              <a:rPr lang="en-GB" sz="2900" dirty="0">
                <a:latin typeface="Arial" charset="0"/>
              </a:rPr>
              <a:t>Primary Index: timestamp</a:t>
            </a:r>
          </a:p>
          <a:p>
            <a:pPr eaLnBrk="1"/>
            <a:r>
              <a:rPr lang="en-GB" sz="2900" dirty="0">
                <a:latin typeface="Arial" charset="0"/>
              </a:rPr>
              <a:t>Good fit for streaming data</a:t>
            </a:r>
          </a:p>
          <a:p>
            <a:pPr eaLnBrk="1"/>
            <a:r>
              <a:rPr lang="en-GB" sz="2900" b="1" dirty="0">
                <a:latin typeface="Arial" charset="0"/>
              </a:rPr>
              <a:t>But lots of sparse </a:t>
            </a:r>
            <a:r>
              <a:rPr lang="en-GB" sz="2900" b="1" dirty="0" smtClean="0">
                <a:latin typeface="Arial" charset="0"/>
              </a:rPr>
              <a:t>documents in our scenario</a:t>
            </a:r>
            <a:endParaRPr lang="en-GB" sz="2900" b="1" dirty="0">
              <a:latin typeface="Arial" charset="0"/>
            </a:endParaRPr>
          </a:p>
          <a:p>
            <a:endParaRPr lang="de-DE" dirty="0"/>
          </a:p>
        </p:txBody>
      </p:sp>
      <p:sp>
        <p:nvSpPr>
          <p:cNvPr id="87041" name="Shape 10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Schema Design “time series” schema: Performance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platzhalter 2" descr="johannes.jpg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35" r="15435"/>
          <a:stretch>
            <a:fillRect/>
          </a:stretch>
        </p:blipFill>
        <p:spPr/>
      </p:pic>
      <p:sp>
        <p:nvSpPr>
          <p:cNvPr id="45057" name="Inhaltsplatzhalter 3"/>
          <p:cNvSpPr>
            <a:spLocks noGrp="1"/>
          </p:cNvSpPr>
          <p:nvPr>
            <p:ph idx="1"/>
          </p:nvPr>
        </p:nvSpPr>
        <p:spPr>
          <a:xfrm>
            <a:off x="454028" y="3363915"/>
            <a:ext cx="7988299" cy="5713411"/>
          </a:xfrm>
        </p:spPr>
        <p:txBody>
          <a:bodyPr/>
          <a:lstStyle/>
          <a:p>
            <a:pPr marL="379331" indent="-379331" eaLnBrk="1" hangingPunct="1">
              <a:spcBef>
                <a:spcPts val="3798"/>
              </a:spcBef>
              <a:buFont typeface="Wingdings" charset="0"/>
              <a:buChar char="n"/>
            </a:pPr>
            <a:r>
              <a:rPr lang="de-DE" sz="2900">
                <a:latin typeface="Arial" charset="0"/>
              </a:rPr>
              <a:t>Chef de Cuisine at MongoSoup</a:t>
            </a:r>
          </a:p>
          <a:p>
            <a:pPr marL="379331" indent="-379331" eaLnBrk="1" hangingPunct="1">
              <a:spcBef>
                <a:spcPts val="3798"/>
              </a:spcBef>
              <a:buFont typeface="Wingdings" charset="0"/>
              <a:buChar char="n"/>
            </a:pPr>
            <a:r>
              <a:rPr lang="de-DE" sz="2900">
                <a:solidFill>
                  <a:srgbClr val="000000"/>
                </a:solidFill>
                <a:latin typeface="Arial" charset="0"/>
              </a:rPr>
              <a:t>@loomit</a:t>
            </a:r>
            <a:endParaRPr lang="de-DE" sz="15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>
                <a:latin typeface="Arial" charset="0"/>
                <a:ea typeface="ＭＳ Ｐゴシック" charset="0"/>
              </a:rPr>
              <a:t>About</a:t>
            </a:r>
            <a:endParaRPr lang="de-DE" sz="180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sz="quarter" idx="13"/>
          </p:nvPr>
        </p:nvSpPr>
        <p:spPr/>
        <p:txBody>
          <a:bodyPr/>
          <a:lstStyle/>
          <a:p>
            <a:pPr marL="379331" indent="-379331" eaLnBrk="1" hangingPunct="1">
              <a:spcBef>
                <a:spcPts val="3798"/>
              </a:spcBef>
            </a:pPr>
            <a:r>
              <a:rPr lang="de-DE">
                <a:latin typeface="Arial" charset="0"/>
              </a:rPr>
              <a:t>Johannes Brandstetter</a:t>
            </a: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89089" name="Shape 8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Schema Design “time series” 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9090" name="Textfeld 3"/>
          <p:cNvSpPr txBox="1">
            <a:spLocks noChangeArrowheads="1"/>
          </p:cNvSpPr>
          <p:nvPr/>
        </p:nvSpPr>
        <p:spPr bwMode="auto">
          <a:xfrm>
            <a:off x="4636426" y="8715403"/>
            <a:ext cx="3530093" cy="215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0" tIns="45709" rIns="91420" bIns="45709">
            <a:spAutoFit/>
          </a:bodyPr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950" indent="-2857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30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6002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74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6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8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90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62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de-DE" sz="800">
                <a:solidFill>
                  <a:srgbClr val="000000"/>
                </a:solidFill>
              </a:rPr>
              <a:t>http://www.culatools.com/wp-content/uploads/2011/09/sparse_matrix.png</a:t>
            </a:r>
          </a:p>
        </p:txBody>
      </p:sp>
      <p:pic>
        <p:nvPicPr>
          <p:cNvPr id="89091" name="Bild 4" descr="sparse_matrix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866" y="3314728"/>
            <a:ext cx="10182225" cy="5162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/>
            <a:r>
              <a:rPr lang="en-GB" sz="2900" dirty="0">
                <a:latin typeface="Arial" charset="0"/>
              </a:rPr>
              <a:t>Schema design for time series data well </a:t>
            </a:r>
            <a:r>
              <a:rPr lang="en-GB" sz="2900" dirty="0" smtClean="0">
                <a:latin typeface="Arial" charset="0"/>
              </a:rPr>
              <a:t>understood</a:t>
            </a:r>
          </a:p>
          <a:p>
            <a:pPr eaLnBrk="1"/>
            <a:r>
              <a:rPr lang="en-GB" sz="2900" dirty="0" smtClean="0">
                <a:latin typeface="Arial" charset="0"/>
              </a:rPr>
              <a:t>Sensor </a:t>
            </a:r>
            <a:r>
              <a:rPr lang="en-GB" sz="2900" dirty="0">
                <a:latin typeface="Arial" charset="0"/>
              </a:rPr>
              <a:t>Data is not time series data</a:t>
            </a:r>
          </a:p>
          <a:p>
            <a:pPr eaLnBrk="1"/>
            <a:r>
              <a:rPr lang="en-GB" sz="2900" dirty="0" smtClean="0">
                <a:latin typeface="Arial" charset="0"/>
              </a:rPr>
              <a:t>Sensors </a:t>
            </a:r>
            <a:r>
              <a:rPr lang="en-GB" sz="2900" dirty="0">
                <a:latin typeface="Arial" charset="0"/>
              </a:rPr>
              <a:t>have own thresholds</a:t>
            </a:r>
          </a:p>
          <a:p>
            <a:pPr eaLnBrk="1"/>
            <a:endParaRPr lang="en-GB" sz="2900" dirty="0">
              <a:latin typeface="Arial" charset="0"/>
            </a:endParaRPr>
          </a:p>
          <a:p>
            <a:pPr eaLnBrk="1"/>
            <a:endParaRPr lang="en-GB" sz="2900" dirty="0">
              <a:latin typeface="Arial" charset="0"/>
            </a:endParaRPr>
          </a:p>
          <a:p>
            <a:endParaRPr lang="de-DE" dirty="0"/>
          </a:p>
        </p:txBody>
      </p:sp>
      <p:sp>
        <p:nvSpPr>
          <p:cNvPr id="91137" name="Shape 8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Schema Design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ildplatzhalt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93185" name="Shape 10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Schema Design “bucket” schema 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3186" name="Bild 3" descr="800px-Sand_bucke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424" y="2139951"/>
            <a:ext cx="9145589" cy="652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3187" name="Textfeld 4"/>
          <p:cNvSpPr txBox="1">
            <a:spLocks noChangeArrowheads="1"/>
          </p:cNvSpPr>
          <p:nvPr/>
        </p:nvSpPr>
        <p:spPr bwMode="auto">
          <a:xfrm>
            <a:off x="5022013" y="8837616"/>
            <a:ext cx="2606763" cy="215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0" tIns="45709" rIns="91420" bIns="45709">
            <a:spAutoFit/>
          </a:bodyPr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950" indent="-2857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30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6002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74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6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8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90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62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cs-CZ" sz="800">
                <a:solidFill>
                  <a:srgbClr val="000000"/>
                </a:solidFill>
              </a:rPr>
              <a:t>http://flickr.com/photos/99255685@N00/2063575447</a:t>
            </a:r>
            <a:endParaRPr lang="de-DE" sz="80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“A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bucket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is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most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commonly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a type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of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data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buffer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or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a type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of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document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in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which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data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is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divided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into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 </a:t>
            </a:r>
            <a:r>
              <a:rPr lang="de-DE" sz="4400" i="1" dirty="0" err="1">
                <a:solidFill>
                  <a:srgbClr val="000000"/>
                </a:solidFill>
                <a:latin typeface="Arial" charset="0"/>
              </a:rPr>
              <a:t>regions</a:t>
            </a:r>
            <a:r>
              <a:rPr lang="de-DE" sz="4400" i="1" dirty="0">
                <a:solidFill>
                  <a:srgbClr val="000000"/>
                </a:solidFill>
                <a:latin typeface="Arial" charset="0"/>
              </a:rPr>
              <a:t>.“</a:t>
            </a:r>
            <a:r>
              <a:rPr lang="de-DE" altLang="ja-JP" sz="2100" i="1" dirty="0">
                <a:solidFill>
                  <a:srgbClr val="000000"/>
                </a:solidFill>
                <a:latin typeface="Arial" charset="0"/>
              </a:rPr>
              <a:t>http://en.wikipedia.org/</a:t>
            </a:r>
            <a:r>
              <a:rPr lang="de-DE" altLang="ja-JP" sz="2100" i="1" dirty="0" err="1">
                <a:solidFill>
                  <a:srgbClr val="000000"/>
                </a:solidFill>
                <a:latin typeface="Arial" charset="0"/>
              </a:rPr>
              <a:t>wiki</a:t>
            </a:r>
            <a:r>
              <a:rPr lang="de-DE" altLang="ja-JP" sz="2100" i="1" dirty="0">
                <a:solidFill>
                  <a:srgbClr val="000000"/>
                </a:solidFill>
                <a:latin typeface="Arial" charset="0"/>
              </a:rPr>
              <a:t>/</a:t>
            </a:r>
            <a:r>
              <a:rPr lang="de-DE" altLang="ja-JP" sz="2100" i="1" dirty="0" err="1">
                <a:solidFill>
                  <a:srgbClr val="000000"/>
                </a:solidFill>
                <a:latin typeface="Arial" charset="0"/>
              </a:rPr>
              <a:t>Bucket</a:t>
            </a:r>
            <a:r>
              <a:rPr lang="de-DE" altLang="ja-JP" sz="2100" i="1" dirty="0">
                <a:solidFill>
                  <a:srgbClr val="000000"/>
                </a:solidFill>
                <a:latin typeface="Arial" charset="0"/>
              </a:rPr>
              <a:t>_(</a:t>
            </a:r>
            <a:r>
              <a:rPr lang="de-DE" altLang="ja-JP" sz="2100" i="1" dirty="0" err="1">
                <a:solidFill>
                  <a:srgbClr val="000000"/>
                </a:solidFill>
                <a:latin typeface="Arial" charset="0"/>
              </a:rPr>
              <a:t>computing</a:t>
            </a:r>
            <a:r>
              <a:rPr lang="de-DE" altLang="ja-JP" sz="2100" i="1" dirty="0">
                <a:solidFill>
                  <a:srgbClr val="000000"/>
                </a:solidFill>
                <a:latin typeface="Arial" charset="0"/>
              </a:rPr>
              <a:t>)</a:t>
            </a:r>
            <a:endParaRPr lang="de-DE" sz="2100" i="1" dirty="0">
              <a:solidFill>
                <a:srgbClr val="000000"/>
              </a:solidFill>
              <a:latin typeface="Arial" charset="0"/>
            </a:endParaRPr>
          </a:p>
          <a:p>
            <a:endParaRPr lang="de-DE" dirty="0"/>
          </a:p>
        </p:txBody>
      </p:sp>
      <p:sp>
        <p:nvSpPr>
          <p:cNvPr id="95233" name="Shape 10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Schema Design “bucket” schema 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Shape 10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Schema Design “bucket” schema </a:t>
            </a:r>
          </a:p>
        </p:txBody>
      </p:sp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3241503297"/>
              </p:ext>
            </p:extLst>
          </p:nvPr>
        </p:nvGraphicFramePr>
        <p:xfrm>
          <a:off x="813768" y="4588768"/>
          <a:ext cx="11704320" cy="70650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460587" y="2140496"/>
            <a:ext cx="12117494" cy="6968889"/>
          </a:xfrm>
        </p:spPr>
        <p:txBody>
          <a:bodyPr/>
          <a:lstStyle/>
          <a:p>
            <a:pPr eaLnBrk="1">
              <a:buFontTx/>
              <a:buNone/>
            </a:pPr>
            <a:r>
              <a:rPr lang="en-GB" sz="2400" dirty="0">
                <a:latin typeface="Consolas"/>
                <a:cs typeface="Consolas"/>
              </a:rPr>
              <a:t>{ _id: </a:t>
            </a:r>
            <a:r>
              <a:rPr lang="en-GB" sz="2400" dirty="0" smtClean="0">
                <a:latin typeface="Consolas"/>
                <a:cs typeface="Consolas"/>
              </a:rPr>
              <a:t>{</a:t>
            </a:r>
            <a:r>
              <a:rPr lang="en-GB" sz="2400" b="1" dirty="0" err="1" smtClean="0">
                <a:latin typeface="Consolas"/>
                <a:cs typeface="Consolas"/>
              </a:rPr>
              <a:t>timestamp_start</a:t>
            </a:r>
            <a:r>
              <a:rPr lang="en-GB" sz="2400" dirty="0" err="1" smtClean="0">
                <a:latin typeface="Consolas"/>
                <a:cs typeface="Consolas"/>
              </a:rPr>
              <a:t>:ISODate</a:t>
            </a:r>
            <a:r>
              <a:rPr lang="en-GB" sz="2400" dirty="0">
                <a:latin typeface="Consolas"/>
                <a:cs typeface="Consolas"/>
              </a:rPr>
              <a:t>("2013-10-10T23:00:00.000Z"), </a:t>
            </a:r>
            <a:r>
              <a:rPr lang="en-GB" sz="2400" b="1" dirty="0">
                <a:latin typeface="Consolas"/>
                <a:cs typeface="Consolas"/>
              </a:rPr>
              <a:t>type</a:t>
            </a:r>
            <a:r>
              <a:rPr lang="en-GB" sz="2400" dirty="0">
                <a:latin typeface="Consolas"/>
                <a:cs typeface="Consolas"/>
              </a:rPr>
              <a:t>:“velocity_m1”</a:t>
            </a:r>
          </a:p>
          <a:p>
            <a:pPr eaLnBrk="1">
              <a:buFontTx/>
              <a:buNone/>
            </a:pPr>
            <a:r>
              <a:rPr lang="en-GB" sz="2400" dirty="0">
                <a:latin typeface="Consolas"/>
                <a:cs typeface="Consolas"/>
              </a:rPr>
              <a:t>   },</a:t>
            </a:r>
          </a:p>
          <a:p>
            <a:pPr eaLnBrk="1">
              <a:buFontTx/>
              <a:buNone/>
            </a:pPr>
            <a:r>
              <a:rPr lang="en-GB" sz="2400" dirty="0">
                <a:latin typeface="Consolas"/>
                <a:cs typeface="Consolas"/>
              </a:rPr>
              <a:t>    </a:t>
            </a:r>
            <a:r>
              <a:rPr lang="en-GB" sz="2400" b="1" dirty="0" smtClean="0">
                <a:latin typeface="Consolas"/>
                <a:cs typeface="Consolas"/>
              </a:rPr>
              <a:t>state</a:t>
            </a:r>
            <a:r>
              <a:rPr lang="en-GB" sz="2400" dirty="0" smtClean="0">
                <a:latin typeface="Consolas"/>
                <a:cs typeface="Consolas"/>
              </a:rPr>
              <a:t>: “OPEN”,</a:t>
            </a:r>
            <a:r>
              <a:rPr lang="en-GB" sz="2400" dirty="0">
                <a:latin typeface="Consolas"/>
                <a:cs typeface="Consolas"/>
              </a:rPr>
              <a:t/>
            </a:r>
            <a:br>
              <a:rPr lang="en-GB" sz="2400" dirty="0">
                <a:latin typeface="Consolas"/>
                <a:cs typeface="Consolas"/>
              </a:rPr>
            </a:br>
            <a:r>
              <a:rPr lang="en-GB" sz="2400" dirty="0">
                <a:latin typeface="Consolas"/>
                <a:cs typeface="Consolas"/>
              </a:rPr>
              <a:t>  </a:t>
            </a:r>
            <a:r>
              <a:rPr lang="en-GB" sz="2400" b="1" dirty="0">
                <a:latin typeface="Consolas"/>
                <a:cs typeface="Consolas"/>
              </a:rPr>
              <a:t>values</a:t>
            </a:r>
            <a:r>
              <a:rPr lang="en-GB" sz="2400" dirty="0">
                <a:latin typeface="Consolas"/>
                <a:cs typeface="Consolas"/>
              </a:rPr>
              <a:t>: [</a:t>
            </a:r>
            <a:br>
              <a:rPr lang="en-GB" sz="2400" dirty="0">
                <a:latin typeface="Consolas"/>
                <a:cs typeface="Consolas"/>
              </a:rPr>
            </a:br>
            <a:r>
              <a:rPr lang="en-GB" sz="2400" dirty="0">
                <a:latin typeface="Consolas"/>
                <a:cs typeface="Consolas"/>
              </a:rPr>
              <a:t>    { t: 456, v: 93 },</a:t>
            </a:r>
            <a:br>
              <a:rPr lang="en-GB" sz="2400" dirty="0">
                <a:latin typeface="Consolas"/>
                <a:cs typeface="Consolas"/>
              </a:rPr>
            </a:br>
            <a:r>
              <a:rPr lang="en-GB" sz="2400" dirty="0">
                <a:latin typeface="Consolas"/>
                <a:cs typeface="Consolas"/>
              </a:rPr>
              <a:t>    { t: 572, v: 89 },</a:t>
            </a:r>
            <a:br>
              <a:rPr lang="en-GB" sz="2400" dirty="0">
                <a:latin typeface="Consolas"/>
                <a:cs typeface="Consolas"/>
              </a:rPr>
            </a:br>
            <a:r>
              <a:rPr lang="en-GB" sz="2400" dirty="0">
                <a:latin typeface="Consolas"/>
                <a:cs typeface="Consolas"/>
              </a:rPr>
              <a:t>    …,</a:t>
            </a:r>
            <a:br>
              <a:rPr lang="en-GB" sz="2400" dirty="0">
                <a:latin typeface="Consolas"/>
                <a:cs typeface="Consolas"/>
              </a:rPr>
            </a:br>
            <a:r>
              <a:rPr lang="en-GB" sz="2400" dirty="0">
                <a:latin typeface="Consolas"/>
                <a:cs typeface="Consolas"/>
              </a:rPr>
              <a:t>    { t: 2344, v: 92 }</a:t>
            </a:r>
          </a:p>
          <a:p>
            <a:pPr eaLnBrk="1">
              <a:buFontTx/>
              <a:buNone/>
            </a:pPr>
            <a:r>
              <a:rPr lang="en-GB" sz="2400" dirty="0">
                <a:latin typeface="Consolas"/>
                <a:cs typeface="Consolas"/>
              </a:rPr>
              <a:t> 	    </a:t>
            </a:r>
            <a:r>
              <a:rPr lang="en-GB" sz="2400" dirty="0">
                <a:solidFill>
                  <a:srgbClr val="0000FF"/>
                </a:solidFill>
                <a:latin typeface="Consolas"/>
                <a:cs typeface="Consolas"/>
              </a:rPr>
              <a:t>{ t: -1, v: 0 }</a:t>
            </a:r>
            <a:r>
              <a:rPr lang="en-GB" sz="2400" dirty="0">
                <a:latin typeface="Consolas"/>
                <a:cs typeface="Consolas"/>
              </a:rPr>
              <a:t>, ...] </a:t>
            </a:r>
          </a:p>
          <a:p>
            <a:pPr eaLnBrk="1">
              <a:buFontTx/>
              <a:buNone/>
            </a:pPr>
            <a:r>
              <a:rPr lang="en-GB" sz="2400" dirty="0" smtClean="0">
                <a:latin typeface="Consolas"/>
                <a:cs typeface="Consolas"/>
              </a:rPr>
              <a:t>}</a:t>
            </a:r>
          </a:p>
          <a:p>
            <a:pPr marL="0" indent="0">
              <a:buNone/>
            </a:pPr>
            <a:r>
              <a:rPr lang="en-GB" sz="2400" dirty="0" err="1">
                <a:solidFill>
                  <a:srgbClr val="000000"/>
                </a:solidFill>
                <a:latin typeface="Consolas"/>
                <a:cs typeface="Consolas"/>
              </a:rPr>
              <a:t>db.metrics.update</a:t>
            </a:r>
            <a: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  <a:t>(</a:t>
            </a:r>
            <a:b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  <a:t>  </a:t>
            </a:r>
            <a:r>
              <a:rPr lang="en-GB" sz="2400" dirty="0" smtClean="0">
                <a:solidFill>
                  <a:srgbClr val="000000"/>
                </a:solidFill>
                <a:latin typeface="Consolas"/>
                <a:cs typeface="Consolas"/>
              </a:rPr>
              <a:t>{_</a:t>
            </a:r>
            <a:r>
              <a:rPr lang="en-GB" sz="2400" dirty="0" err="1" smtClean="0">
                <a:solidFill>
                  <a:srgbClr val="000000"/>
                </a:solidFill>
                <a:latin typeface="Consolas"/>
                <a:cs typeface="Consolas"/>
              </a:rPr>
              <a:t>id.</a:t>
            </a:r>
            <a:r>
              <a:rPr lang="en-GB" sz="2400" b="1" dirty="0" err="1" smtClean="0">
                <a:solidFill>
                  <a:srgbClr val="000000"/>
                </a:solidFill>
                <a:latin typeface="Consolas"/>
                <a:cs typeface="Consolas"/>
              </a:rPr>
              <a:t>timestamp_start</a:t>
            </a:r>
            <a: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n-GB" sz="2400" dirty="0" err="1">
                <a:solidFill>
                  <a:srgbClr val="000000"/>
                </a:solidFill>
                <a:latin typeface="Consolas"/>
                <a:cs typeface="Consolas"/>
              </a:rPr>
              <a:t>ISODate</a:t>
            </a:r>
            <a: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  <a:t>("2013-10-10T23:00:00.000Z"),</a:t>
            </a:r>
            <a:b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  <a:t>   _</a:t>
            </a:r>
            <a:r>
              <a:rPr lang="en-GB" sz="2400" dirty="0" err="1">
                <a:solidFill>
                  <a:srgbClr val="000000"/>
                </a:solidFill>
                <a:latin typeface="Consolas"/>
                <a:cs typeface="Consolas"/>
              </a:rPr>
              <a:t>id.</a:t>
            </a:r>
            <a:r>
              <a:rPr lang="en-GB" sz="2400" b="1" dirty="0" err="1">
                <a:solidFill>
                  <a:srgbClr val="000000"/>
                </a:solidFill>
                <a:latin typeface="Consolas"/>
                <a:cs typeface="Consolas"/>
              </a:rPr>
              <a:t>type</a:t>
            </a:r>
            <a: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  <a:t>: “velocity_m1”</a:t>
            </a:r>
            <a:b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  <a:t>  }, </a:t>
            </a:r>
            <a:b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  <a:t>  {$</a:t>
            </a:r>
            <a:r>
              <a:rPr lang="en-GB" sz="2400" b="1" dirty="0">
                <a:solidFill>
                  <a:srgbClr val="000000"/>
                </a:solidFill>
                <a:latin typeface="Consolas"/>
                <a:cs typeface="Consolas"/>
              </a:rPr>
              <a:t>set</a:t>
            </a:r>
            <a: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n-GB" sz="2400" dirty="0" smtClean="0">
                <a:solidFill>
                  <a:srgbClr val="000000"/>
                </a:solidFill>
                <a:latin typeface="Consolas"/>
                <a:cs typeface="Consolas"/>
              </a:rPr>
              <a:t>{“</a:t>
            </a:r>
            <a:r>
              <a:rPr lang="en-GB" altLang="ja-JP" sz="2400" b="1" dirty="0">
                <a:solidFill>
                  <a:srgbClr val="000000"/>
                </a:solidFill>
                <a:latin typeface="Consolas"/>
                <a:cs typeface="Consolas"/>
              </a:rPr>
              <a:t>values[761]</a:t>
            </a:r>
            <a:r>
              <a:rPr lang="en-GB" sz="2400" dirty="0">
                <a:solidFill>
                  <a:srgbClr val="000000"/>
                </a:solidFill>
                <a:latin typeface="Consolas"/>
                <a:cs typeface="Consolas"/>
              </a:rPr>
              <a:t>”</a:t>
            </a:r>
            <a:r>
              <a:rPr lang="en-GB" altLang="ja-JP" sz="2400" dirty="0">
                <a:solidFill>
                  <a:srgbClr val="000000"/>
                </a:solidFill>
                <a:latin typeface="Consolas"/>
                <a:cs typeface="Consolas"/>
              </a:rPr>
              <a:t>: </a:t>
            </a:r>
            <a:r>
              <a:rPr lang="en-GB" altLang="ja-JP" sz="2400" dirty="0">
                <a:solidFill>
                  <a:srgbClr val="0000FF"/>
                </a:solidFill>
                <a:latin typeface="Consolas"/>
                <a:cs typeface="Consolas"/>
              </a:rPr>
              <a:t>{t: 2500, v: 90</a:t>
            </a:r>
            <a:r>
              <a:rPr lang="en-GB" altLang="ja-JP" sz="2400" dirty="0" smtClean="0">
                <a:solidFill>
                  <a:srgbClr val="0000FF"/>
                </a:solidFill>
                <a:latin typeface="Consolas"/>
                <a:cs typeface="Consolas"/>
              </a:rPr>
              <a:t>}</a:t>
            </a:r>
            <a:r>
              <a:rPr lang="en-GB" altLang="ja-JP" sz="2400" dirty="0" smtClean="0">
                <a:solidFill>
                  <a:srgbClr val="000000"/>
                </a:solidFill>
                <a:latin typeface="Consolas"/>
                <a:cs typeface="Consolas"/>
              </a:rPr>
              <a:t>}</a:t>
            </a:r>
            <a:r>
              <a:rPr lang="en-GB" altLang="ja-JP" sz="2400" dirty="0">
                <a:solidFill>
                  <a:srgbClr val="000000"/>
                </a:solidFill>
                <a:latin typeface="Consolas"/>
                <a:cs typeface="Consolas"/>
              </a:rPr>
              <a:t/>
            </a:r>
            <a:br>
              <a:rPr lang="en-GB" altLang="ja-JP" sz="2400" dirty="0">
                <a:solidFill>
                  <a:srgbClr val="000000"/>
                </a:solidFill>
                <a:latin typeface="Consolas"/>
                <a:cs typeface="Consolas"/>
              </a:rPr>
            </a:br>
            <a:r>
              <a:rPr lang="en-GB" altLang="ja-JP" sz="2400" dirty="0">
                <a:solidFill>
                  <a:srgbClr val="000000"/>
                </a:solidFill>
                <a:latin typeface="Consolas"/>
                <a:cs typeface="Consolas"/>
              </a:rPr>
              <a:t>)</a:t>
            </a:r>
          </a:p>
          <a:p>
            <a:pPr marL="0" indent="0">
              <a:buNone/>
            </a:pPr>
            <a:endParaRPr lang="de-DE" sz="2400" dirty="0">
              <a:latin typeface="Consolas"/>
              <a:cs typeface="Consolas"/>
            </a:endParaRPr>
          </a:p>
          <a:p>
            <a:pPr eaLnBrk="1">
              <a:buFontTx/>
              <a:buNone/>
            </a:pPr>
            <a:endParaRPr lang="en-GB" sz="2400" dirty="0">
              <a:latin typeface="Consolas"/>
              <a:cs typeface="Consolas"/>
            </a:endParaRPr>
          </a:p>
          <a:p>
            <a:pPr eaLnBrk="1"/>
            <a:endParaRPr lang="en-GB" sz="2400" dirty="0">
              <a:latin typeface="Consolas"/>
              <a:cs typeface="Consolas"/>
            </a:endParaRPr>
          </a:p>
          <a:p>
            <a:pPr eaLnBrk="1"/>
            <a:endParaRPr lang="en-GB" sz="2400" dirty="0">
              <a:latin typeface="Consolas"/>
              <a:cs typeface="Consolas"/>
            </a:endParaRPr>
          </a:p>
          <a:p>
            <a:endParaRPr lang="de-DE" sz="2400" dirty="0">
              <a:latin typeface="Consolas"/>
              <a:cs typeface="Consolas"/>
            </a:endParaRPr>
          </a:p>
        </p:txBody>
      </p:sp>
      <p:sp>
        <p:nvSpPr>
          <p:cNvPr id="99329" name="Shape 10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Schema Design “bucket” schema </a:t>
            </a: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/>
            <a:r>
              <a:rPr lang="en-GB" sz="2900" dirty="0" err="1">
                <a:latin typeface="Arial" charset="0"/>
              </a:rPr>
              <a:t>Preallocate</a:t>
            </a:r>
            <a:r>
              <a:rPr lang="en-GB" sz="2900" dirty="0">
                <a:latin typeface="Arial" charset="0"/>
              </a:rPr>
              <a:t> space with empty documents for upcoming data count -&gt; in-place updates</a:t>
            </a:r>
          </a:p>
          <a:p>
            <a:pPr eaLnBrk="1"/>
            <a:r>
              <a:rPr lang="en-GB" sz="2900" dirty="0">
                <a:latin typeface="Arial" charset="0"/>
              </a:rPr>
              <a:t>Different bucket sizes for different sensors</a:t>
            </a:r>
          </a:p>
          <a:p>
            <a:pPr eaLnBrk="1"/>
            <a:r>
              <a:rPr lang="en-GB" sz="2900" dirty="0">
                <a:latin typeface="Arial" charset="0"/>
              </a:rPr>
              <a:t>Still good for range based </a:t>
            </a:r>
            <a:r>
              <a:rPr lang="en-GB" sz="2900" dirty="0" smtClean="0">
                <a:latin typeface="Arial" charset="0"/>
              </a:rPr>
              <a:t>queries</a:t>
            </a:r>
          </a:p>
          <a:p>
            <a:pPr eaLnBrk="1"/>
            <a:r>
              <a:rPr lang="en-US" sz="2900" dirty="0" smtClean="0">
                <a:latin typeface="Arial" charset="0"/>
              </a:rPr>
              <a:t>H</a:t>
            </a:r>
            <a:r>
              <a:rPr lang="en-GB" sz="2900" dirty="0" err="1" smtClean="0">
                <a:latin typeface="Arial" charset="0"/>
              </a:rPr>
              <a:t>ave</a:t>
            </a:r>
            <a:r>
              <a:rPr lang="en-GB" sz="2900" dirty="0" smtClean="0">
                <a:latin typeface="Arial" charset="0"/>
              </a:rPr>
              <a:t> to keep counter in app to determine bucket state</a:t>
            </a:r>
            <a:endParaRPr lang="en-GB" sz="2900" dirty="0">
              <a:latin typeface="Arial" charset="0"/>
            </a:endParaRPr>
          </a:p>
          <a:p>
            <a:pPr eaLnBrk="1"/>
            <a:r>
              <a:rPr lang="en-GB" sz="2900" b="1" dirty="0">
                <a:latin typeface="Arial" charset="0"/>
              </a:rPr>
              <a:t>Good fit for sparse data</a:t>
            </a:r>
          </a:p>
          <a:p>
            <a:endParaRPr lang="de-DE" dirty="0"/>
          </a:p>
        </p:txBody>
      </p:sp>
      <p:sp>
        <p:nvSpPr>
          <p:cNvPr id="103425" name="Shape 1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Schema Design “bucket” schema: Performance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Shape 1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Bucket Schema vs. Simple Schema</a:t>
            </a:r>
          </a:p>
        </p:txBody>
      </p:sp>
      <p:pic>
        <p:nvPicPr>
          <p:cNvPr id="107523" name="Bild 2" descr="1392882596814_jpg__660×342_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627" y="4371976"/>
            <a:ext cx="10872788" cy="5080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hteck 5"/>
          <p:cNvSpPr/>
          <p:nvPr/>
        </p:nvSpPr>
        <p:spPr>
          <a:xfrm>
            <a:off x="453727" y="2284514"/>
            <a:ext cx="12169353" cy="2028225"/>
          </a:xfrm>
          <a:prstGeom prst="rect">
            <a:avLst/>
          </a:prstGeom>
        </p:spPr>
        <p:txBody>
          <a:bodyPr wrap="square" lIns="91420" tIns="45709" rIns="91420" bIns="45709">
            <a:spAutoFit/>
          </a:bodyPr>
          <a:lstStyle/>
          <a:p>
            <a:pPr marL="545982" indent="-545982" algn="l" defTabSz="1455421" eaLnBrk="0">
              <a:spcBef>
                <a:spcPct val="20000"/>
              </a:spcBef>
              <a:buClr>
                <a:srgbClr val="00457E"/>
              </a:buClr>
              <a:buSzPct val="100000"/>
              <a:buFont typeface="Wingdings" charset="0"/>
              <a:buChar char=""/>
            </a:pP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pitchFamily="34" charset="0"/>
              </a:rPr>
              <a:t>Fragmentation</a:t>
            </a:r>
            <a:endParaRPr lang="de-DE" sz="3700" dirty="0">
              <a:solidFill>
                <a:prstClr val="black"/>
              </a:solidFill>
              <a:latin typeface="Arial" charset="0"/>
              <a:cs typeface="Arial" pitchFamily="34" charset="0"/>
            </a:endParaRPr>
          </a:p>
          <a:p>
            <a:pPr marL="1182430" lvl="1" indent="726917" algn="l" defTabSz="1455421" eaLnBrk="0">
              <a:spcBef>
                <a:spcPct val="20000"/>
              </a:spcBef>
              <a:buClr>
                <a:srgbClr val="00457E"/>
              </a:buClr>
              <a:buSzPct val="150000"/>
              <a:buFont typeface="Arial" charset="0"/>
              <a:buChar char="•"/>
            </a:pP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disk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</a:t>
            </a: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and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</a:t>
            </a: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memory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will </a:t>
            </a: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get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</a:t>
            </a: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fragmented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</a:t>
            </a: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over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time</a:t>
            </a:r>
          </a:p>
          <a:p>
            <a:pPr marL="1182430" lvl="1" indent="726917" algn="l" defTabSz="1455421" eaLnBrk="0">
              <a:spcBef>
                <a:spcPct val="20000"/>
              </a:spcBef>
              <a:buClr>
                <a:srgbClr val="00457E"/>
              </a:buClr>
              <a:buSzPct val="150000"/>
              <a:buFont typeface="Arial" charset="0"/>
              <a:buChar char="•"/>
            </a:pP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even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</a:t>
            </a: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more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so </a:t>
            </a: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the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</a:t>
            </a: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smaller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</a:t>
            </a: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the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</a:t>
            </a: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documents</a:t>
            </a:r>
            <a:r>
              <a:rPr lang="de-DE" sz="3700" dirty="0">
                <a:solidFill>
                  <a:prstClr val="black"/>
                </a:solidFill>
                <a:latin typeface="Arial" charset="0"/>
                <a:cs typeface="Arial" charset="0"/>
              </a:rPr>
              <a:t> </a:t>
            </a:r>
            <a:r>
              <a:rPr lang="de-DE" sz="3700" dirty="0" err="1">
                <a:solidFill>
                  <a:prstClr val="black"/>
                </a:solidFill>
                <a:latin typeface="Arial" charset="0"/>
                <a:cs typeface="Arial" charset="0"/>
              </a:rPr>
              <a:t>are</a:t>
            </a:r>
            <a:endParaRPr lang="de-DE" sz="3700" dirty="0">
              <a:solidFill>
                <a:prstClr val="black"/>
              </a:solidFill>
              <a:latin typeface="Arial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900" dirty="0"/>
              <a:t>Update driven vs. insert driven</a:t>
            </a:r>
          </a:p>
          <a:p>
            <a:pPr lvl="1"/>
            <a:r>
              <a:rPr lang="en-US" sz="2900" dirty="0"/>
              <a:t>individual writes are smaller</a:t>
            </a:r>
          </a:p>
          <a:p>
            <a:pPr lvl="1"/>
            <a:r>
              <a:rPr lang="en-US" sz="2900" dirty="0"/>
              <a:t>performance and concurrency benefits</a:t>
            </a:r>
          </a:p>
          <a:p>
            <a:endParaRPr lang="de-DE" sz="2900" dirty="0"/>
          </a:p>
        </p:txBody>
      </p:sp>
      <p:sp>
        <p:nvSpPr>
          <p:cNvPr id="105473" name="Shape 12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Performance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900" dirty="0"/>
              <a:t>Index Size</a:t>
            </a:r>
          </a:p>
          <a:p>
            <a:pPr lvl="1"/>
            <a:r>
              <a:rPr lang="en-US" sz="2900" dirty="0"/>
              <a:t>Bucket decreases index size by factor of number of documents it holds</a:t>
            </a:r>
          </a:p>
          <a:p>
            <a:pPr lvl="1"/>
            <a:r>
              <a:rPr lang="en-US" sz="2900" dirty="0"/>
              <a:t>Index should fit in RAM + working set</a:t>
            </a:r>
          </a:p>
          <a:p>
            <a:pPr lvl="1"/>
            <a:r>
              <a:rPr lang="en-US" sz="2900" dirty="0"/>
              <a:t>Index updates cause locks and I/O</a:t>
            </a:r>
          </a:p>
          <a:p>
            <a:endParaRPr lang="de-DE" sz="2900" dirty="0"/>
          </a:p>
        </p:txBody>
      </p:sp>
      <p:sp>
        <p:nvSpPr>
          <p:cNvPr id="111617" name="Shape 1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Bucket Model vs. Simple Schema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Nashville\presentation\_cumulus\Bilder\04_Winder\Winder\TIF\Winder_Human_Size_ret.tif"/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44" b="19144"/>
          <a:stretch>
            <a:fillRect/>
          </a:stretch>
        </p:blipFill>
        <p:spPr>
          <a:effectLst>
            <a:outerShdw blurRad="317500" dist="12700" dir="3600065" sx="86000" sy="86000" rotWithShape="0">
              <a:srgbClr val="000000">
                <a:alpha val="59000"/>
              </a:srgbClr>
            </a:outerShdw>
          </a:effectLst>
        </p:spPr>
      </p:pic>
      <p:sp>
        <p:nvSpPr>
          <p:cNvPr id="49155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  <a:ea typeface="ＭＳ Ｐゴシック" charset="0"/>
              </a:rPr>
              <a:t>We Build the Largest Lines in the Industry</a:t>
            </a:r>
          </a:p>
        </p:txBody>
      </p:sp>
      <p:sp>
        <p:nvSpPr>
          <p:cNvPr id="49156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eaLnBrk="1" hangingPunct="1"/>
            <a:r>
              <a:rPr lang="de-DE">
                <a:latin typeface="Arial" charset="0"/>
              </a:rPr>
              <a:t>BOPP 10.4m (35ft) – winder </a:t>
            </a:r>
          </a:p>
        </p:txBody>
      </p:sp>
      <p:sp>
        <p:nvSpPr>
          <p:cNvPr id="49154" name="Fußzeilenplatzhalter 7"/>
          <p:cNvSpPr>
            <a:spLocks noGrp="1"/>
          </p:cNvSpPr>
          <p:nvPr>
            <p:ph type="ftr" sz="quarter" idx="1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788" indent="-285688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2751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5998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69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052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1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82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53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de-DE" sz="1200">
                <a:solidFill>
                  <a:srgbClr val="000000"/>
                </a:solidFill>
                <a:latin typeface="Arial" charset="0"/>
                <a:cs typeface="Arial" charset="0"/>
              </a:rPr>
              <a:t>© Brückner Maschinenbau</a:t>
            </a:r>
          </a:p>
        </p:txBody>
      </p:sp>
      <p:sp>
        <p:nvSpPr>
          <p:cNvPr id="49157" name="Foliennummernplatzhalter 1"/>
          <p:cNvSpPr>
            <a:spLocks noGrp="1"/>
          </p:cNvSpPr>
          <p:nvPr>
            <p:ph type="sldNum" sz="quarter" idx="16"/>
          </p:nvPr>
        </p:nvSpPr>
        <p:spPr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788" indent="-285688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2751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5998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69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052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1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82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53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fld id="{59AB204B-E235-4B4E-A665-353496366FE8}" type="slidenum">
              <a:rPr lang="en-US" sz="1100"/>
              <a:pPr eaLnBrk="1"/>
              <a:t>4</a:t>
            </a:fld>
            <a:endParaRPr lang="en-US" sz="1100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900" dirty="0"/>
              <a:t>Read Performance</a:t>
            </a:r>
          </a:p>
          <a:p>
            <a:pPr lvl="1"/>
            <a:r>
              <a:rPr lang="en-US" sz="2900" dirty="0" smtClean="0"/>
              <a:t>Simple Schema: Document </a:t>
            </a:r>
            <a:r>
              <a:rPr lang="en-US" sz="2900" dirty="0"/>
              <a:t>per event: 3600 reads</a:t>
            </a:r>
          </a:p>
          <a:p>
            <a:pPr lvl="1"/>
            <a:r>
              <a:rPr lang="en-US" sz="2900" dirty="0" smtClean="0"/>
              <a:t>Bucket Schema: Document </a:t>
            </a:r>
            <a:r>
              <a:rPr lang="en-US" sz="2900" dirty="0"/>
              <a:t>per minute: 60 reads</a:t>
            </a:r>
          </a:p>
          <a:p>
            <a:r>
              <a:rPr lang="en-US" sz="2900" dirty="0"/>
              <a:t>Read performance is greatly improved</a:t>
            </a:r>
          </a:p>
          <a:p>
            <a:r>
              <a:rPr lang="en-US" sz="2900" dirty="0"/>
              <a:t>Optimal with tuned block sizes and read ahead</a:t>
            </a:r>
          </a:p>
          <a:p>
            <a:pPr lvl="1"/>
            <a:r>
              <a:rPr lang="en-US" sz="2900" dirty="0"/>
              <a:t>Fewer disk seeks</a:t>
            </a:r>
          </a:p>
          <a:p>
            <a:pPr lvl="1"/>
            <a:r>
              <a:rPr lang="en-US" sz="2900" dirty="0"/>
              <a:t>Fewer random I/O</a:t>
            </a:r>
          </a:p>
          <a:p>
            <a:endParaRPr lang="de-DE" sz="2900" dirty="0"/>
          </a:p>
        </p:txBody>
      </p:sp>
      <p:sp>
        <p:nvSpPr>
          <p:cNvPr id="113665" name="Shape 14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 dirty="0">
                <a:latin typeface="Arial" charset="0"/>
              </a:rPr>
              <a:t>Bucket Model vs. Simple Schema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Shape 8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/>
          <a:p>
            <a:pPr eaLnBrk="1"/>
            <a:r>
              <a:rPr lang="en-GB" dirty="0">
                <a:latin typeface="Arial"/>
                <a:cs typeface="Arial"/>
              </a:rPr>
              <a:t>Hardware Challenges</a:t>
            </a:r>
          </a:p>
        </p:txBody>
      </p:sp>
      <p:sp>
        <p:nvSpPr>
          <p:cNvPr id="75778" name="Shape 82"/>
          <p:cNvSpPr>
            <a:spLocks noGrp="1"/>
          </p:cNvSpPr>
          <p:nvPr>
            <p:ph type="body" idx="1"/>
          </p:nvPr>
        </p:nvSpPr>
        <p:spPr>
          <a:xfrm>
            <a:off x="650875" y="2276475"/>
            <a:ext cx="11703050" cy="7064375"/>
          </a:xfrm>
        </p:spPr>
        <p:txBody>
          <a:bodyPr/>
          <a:lstStyle/>
          <a:p>
            <a:pPr eaLnBrk="1"/>
            <a:r>
              <a:rPr lang="en-GB" sz="2900" dirty="0">
                <a:latin typeface="Arial" charset="0"/>
                <a:cs typeface="Arial" charset="0"/>
              </a:rPr>
              <a:t>Growth of data</a:t>
            </a:r>
          </a:p>
          <a:p>
            <a:pPr eaLnBrk="1"/>
            <a:r>
              <a:rPr lang="en-GB" sz="2900" dirty="0">
                <a:latin typeface="Arial" charset="0"/>
                <a:cs typeface="Arial" charset="0"/>
              </a:rPr>
              <a:t>Data retention</a:t>
            </a:r>
          </a:p>
          <a:p>
            <a:pPr eaLnBrk="1"/>
            <a:r>
              <a:rPr lang="en-GB" sz="2900" dirty="0">
                <a:latin typeface="Arial" charset="0"/>
                <a:cs typeface="Arial" charset="0"/>
              </a:rPr>
              <a:t>HW belongs to customer, can’t upgrade</a:t>
            </a:r>
          </a:p>
          <a:p>
            <a:pPr eaLnBrk="1"/>
            <a:r>
              <a:rPr lang="en-GB" sz="2900" dirty="0">
                <a:latin typeface="Arial" charset="0"/>
                <a:cs typeface="Arial" charset="0"/>
              </a:rPr>
              <a:t>Support for legacy </a:t>
            </a:r>
            <a:r>
              <a:rPr lang="en-GB" sz="2900" dirty="0" err="1">
                <a:latin typeface="Arial" charset="0"/>
                <a:cs typeface="Arial" charset="0"/>
              </a:rPr>
              <a:t>MongoDB</a:t>
            </a:r>
            <a:r>
              <a:rPr lang="en-GB" sz="2900" dirty="0">
                <a:latin typeface="Arial" charset="0"/>
                <a:cs typeface="Arial" charset="0"/>
              </a:rPr>
              <a:t> versions</a:t>
            </a:r>
          </a:p>
        </p:txBody>
      </p:sp>
    </p:spTree>
    <p:extLst>
      <p:ext uri="{BB962C8B-B14F-4D97-AF65-F5344CB8AC3E}">
        <p14:creationId xmlns:p14="http://schemas.microsoft.com/office/powerpoint/2010/main" val="3047035781"/>
      </p:ext>
    </p:extLst>
  </p:cSld>
  <p:clrMapOvr>
    <a:masterClrMapping/>
  </p:clrMapOvr>
  <p:transition xmlns:p14="http://schemas.microsoft.com/office/powerpoint/2010/main"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Shape 8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/>
          <a:p>
            <a:pPr eaLnBrk="1"/>
            <a:r>
              <a:rPr lang="en-GB" dirty="0">
                <a:latin typeface="Arial"/>
                <a:cs typeface="Arial"/>
              </a:rPr>
              <a:t>Hardware Overview</a:t>
            </a:r>
          </a:p>
        </p:txBody>
      </p:sp>
      <p:sp>
        <p:nvSpPr>
          <p:cNvPr id="73730" name="Shape 82"/>
          <p:cNvSpPr>
            <a:spLocks noGrp="1"/>
          </p:cNvSpPr>
          <p:nvPr>
            <p:ph type="body" idx="1"/>
          </p:nvPr>
        </p:nvSpPr>
        <p:spPr>
          <a:xfrm>
            <a:off x="650875" y="2276475"/>
            <a:ext cx="11703050" cy="7064375"/>
          </a:xfrm>
        </p:spPr>
        <p:txBody>
          <a:bodyPr/>
          <a:lstStyle/>
          <a:p>
            <a:pPr eaLnBrk="1">
              <a:buFontTx/>
              <a:buNone/>
            </a:pPr>
            <a:endParaRPr lang="en-GB">
              <a:latin typeface="Helvetica Light" charset="0"/>
              <a:cs typeface="Helvetica Light" charset="0"/>
            </a:endParaRPr>
          </a:p>
        </p:txBody>
      </p:sp>
      <p:pic>
        <p:nvPicPr>
          <p:cNvPr id="73731" name="Picture 1" descr="evalDataAnalytic-DataManagement-Hardware-Architektur-Proposals-101213-1549-180_pdf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88" y="2789238"/>
            <a:ext cx="11737975" cy="6408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2188585"/>
      </p:ext>
    </p:extLst>
  </p:cSld>
  <p:clrMapOvr>
    <a:masterClrMapping/>
  </p:clrMapOvr>
  <p:transition xmlns:p14="http://schemas.microsoft.com/office/powerpoint/2010/main"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Shape 81"/>
          <p:cNvSpPr>
            <a:spLocks noGrp="1"/>
          </p:cNvSpPr>
          <p:nvPr>
            <p:ph type="title"/>
          </p:nvPr>
        </p:nvSpPr>
        <p:spPr>
          <a:xfrm>
            <a:off x="650875" y="390525"/>
            <a:ext cx="11703050" cy="1625600"/>
          </a:xfrm>
        </p:spPr>
        <p:txBody>
          <a:bodyPr/>
          <a:lstStyle/>
          <a:p>
            <a:pPr eaLnBrk="1"/>
            <a:r>
              <a:rPr lang="en-GB" dirty="0" smtClean="0">
                <a:latin typeface="Arial"/>
                <a:cs typeface="Arial"/>
              </a:rPr>
              <a:t>SSD vs. HDD</a:t>
            </a:r>
            <a:endParaRPr lang="en-GB" dirty="0">
              <a:latin typeface="Arial"/>
              <a:cs typeface="Arial"/>
            </a:endParaRPr>
          </a:p>
        </p:txBody>
      </p:sp>
      <p:sp>
        <p:nvSpPr>
          <p:cNvPr id="73730" name="Shape 82"/>
          <p:cNvSpPr>
            <a:spLocks noGrp="1"/>
          </p:cNvSpPr>
          <p:nvPr>
            <p:ph type="body" idx="1"/>
          </p:nvPr>
        </p:nvSpPr>
        <p:spPr>
          <a:xfrm>
            <a:off x="650875" y="2276475"/>
            <a:ext cx="11703050" cy="7064375"/>
          </a:xfrm>
        </p:spPr>
        <p:txBody>
          <a:bodyPr/>
          <a:lstStyle/>
          <a:p>
            <a:pPr eaLnBrk="1">
              <a:buFontTx/>
              <a:buNone/>
            </a:pPr>
            <a:endParaRPr lang="en-GB">
              <a:latin typeface="Helvetica Light" charset="0"/>
              <a:cs typeface="Helvetica Light" charset="0"/>
            </a:endParaRPr>
          </a:p>
        </p:txBody>
      </p:sp>
      <p:pic>
        <p:nvPicPr>
          <p:cNvPr id="5" name="Picture 2" descr="grap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3225800"/>
            <a:ext cx="3771900" cy="165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6" name="Picture 3" descr="graph__1_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6794500"/>
            <a:ext cx="3771900" cy="165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7" name="AutoShape 4"/>
          <p:cNvSpPr>
            <a:spLocks/>
          </p:cNvSpPr>
          <p:nvPr/>
        </p:nvSpPr>
        <p:spPr bwMode="auto">
          <a:xfrm>
            <a:off x="1136650" y="2538413"/>
            <a:ext cx="1052513" cy="685800"/>
          </a:xfrm>
          <a:custGeom>
            <a:avLst/>
            <a:gdLst>
              <a:gd name="T0" fmla="*/ 526257 w 21600"/>
              <a:gd name="T1" fmla="*/ 342900 h 21600"/>
              <a:gd name="T2" fmla="*/ 526257 w 21600"/>
              <a:gd name="T3" fmla="*/ 342900 h 21600"/>
              <a:gd name="T4" fmla="*/ 526257 w 21600"/>
              <a:gd name="T5" fmla="*/ 342900 h 21600"/>
              <a:gd name="T6" fmla="*/ 526257 w 21600"/>
              <a:gd name="T7" fmla="*/ 3429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de-DE" dirty="0"/>
              <a:t>SSD</a:t>
            </a:r>
          </a:p>
        </p:txBody>
      </p:sp>
      <p:sp>
        <p:nvSpPr>
          <p:cNvPr id="8" name="AutoShape 5"/>
          <p:cNvSpPr>
            <a:spLocks/>
          </p:cNvSpPr>
          <p:nvPr/>
        </p:nvSpPr>
        <p:spPr bwMode="auto">
          <a:xfrm>
            <a:off x="1082675" y="6094413"/>
            <a:ext cx="1160463" cy="685800"/>
          </a:xfrm>
          <a:custGeom>
            <a:avLst/>
            <a:gdLst>
              <a:gd name="T0" fmla="*/ 580232 w 21600"/>
              <a:gd name="T1" fmla="*/ 342900 h 21600"/>
              <a:gd name="T2" fmla="*/ 580232 w 21600"/>
              <a:gd name="T3" fmla="*/ 342900 h 21600"/>
              <a:gd name="T4" fmla="*/ 580232 w 21600"/>
              <a:gd name="T5" fmla="*/ 342900 h 21600"/>
              <a:gd name="T6" fmla="*/ 580232 w 21600"/>
              <a:gd name="T7" fmla="*/ 34290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 anchor="ctr"/>
          <a:lstStyle/>
          <a:p>
            <a:r>
              <a:rPr lang="de-DE"/>
              <a:t>HDD</a:t>
            </a:r>
          </a:p>
        </p:txBody>
      </p:sp>
      <p:pic>
        <p:nvPicPr>
          <p:cNvPr id="9" name="Picture 6" descr="graph__2_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400" y="5892800"/>
            <a:ext cx="5041900" cy="3441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0" name="Picture 7" descr="graph__3_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400" y="2324100"/>
            <a:ext cx="5041900" cy="3441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9148969"/>
      </p:ext>
    </p:extLst>
  </p:cSld>
  <p:clrMapOvr>
    <a:masterClrMapping/>
  </p:clrMapOvr>
  <p:transition xmlns:p14="http://schemas.microsoft.com/office/powerpoint/2010/main"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/>
            <a:r>
              <a:rPr lang="de-DE" sz="2900" dirty="0">
                <a:latin typeface="Arial"/>
                <a:cs typeface="Arial"/>
              </a:rPr>
              <a:t>Schema design </a:t>
            </a:r>
            <a:r>
              <a:rPr lang="de-DE" sz="2900" dirty="0" err="1">
                <a:latin typeface="Arial"/>
                <a:cs typeface="Arial"/>
              </a:rPr>
              <a:t>matters</a:t>
            </a:r>
            <a:endParaRPr lang="de-DE" sz="2900" dirty="0">
              <a:latin typeface="Arial"/>
              <a:cs typeface="Arial"/>
            </a:endParaRPr>
          </a:p>
          <a:p>
            <a:pPr eaLnBrk="1"/>
            <a:r>
              <a:rPr lang="de-DE" sz="2900" dirty="0" err="1">
                <a:latin typeface="Arial"/>
                <a:cs typeface="Arial"/>
              </a:rPr>
              <a:t>Increase</a:t>
            </a:r>
            <a:r>
              <a:rPr lang="de-DE" sz="2900" dirty="0">
                <a:latin typeface="Arial"/>
                <a:cs typeface="Arial"/>
              </a:rPr>
              <a:t> </a:t>
            </a:r>
            <a:r>
              <a:rPr lang="de-DE" sz="2900" dirty="0" err="1">
                <a:latin typeface="Arial"/>
                <a:cs typeface="Arial"/>
              </a:rPr>
              <a:t>performance</a:t>
            </a:r>
            <a:r>
              <a:rPr lang="de-DE" sz="2900" dirty="0">
                <a:latin typeface="Arial"/>
                <a:cs typeface="Arial"/>
              </a:rPr>
              <a:t>:</a:t>
            </a:r>
          </a:p>
          <a:p>
            <a:pPr lvl="1" eaLnBrk="1"/>
            <a:r>
              <a:rPr lang="de-DE" sz="2900" dirty="0">
                <a:latin typeface="Arial"/>
                <a:cs typeface="Arial"/>
              </a:rPr>
              <a:t>In-Memory </a:t>
            </a:r>
            <a:r>
              <a:rPr lang="de-DE" sz="2900" dirty="0" err="1">
                <a:latin typeface="Arial"/>
                <a:cs typeface="Arial"/>
              </a:rPr>
              <a:t>caching</a:t>
            </a:r>
            <a:endParaRPr lang="de-DE" sz="2900" dirty="0">
              <a:latin typeface="Arial"/>
              <a:cs typeface="Arial"/>
            </a:endParaRPr>
          </a:p>
          <a:p>
            <a:pPr lvl="1" eaLnBrk="1"/>
            <a:r>
              <a:rPr lang="de-DE" sz="2900" dirty="0" err="1">
                <a:latin typeface="Arial"/>
                <a:cs typeface="Arial"/>
              </a:rPr>
              <a:t>Concurrency</a:t>
            </a:r>
            <a:endParaRPr lang="de-DE" sz="2900" dirty="0">
              <a:latin typeface="Arial"/>
              <a:cs typeface="Arial"/>
            </a:endParaRPr>
          </a:p>
          <a:p>
            <a:pPr lvl="1" eaLnBrk="1"/>
            <a:r>
              <a:rPr lang="de-DE" sz="2900" dirty="0" smtClean="0">
                <a:latin typeface="Arial"/>
                <a:cs typeface="Arial"/>
              </a:rPr>
              <a:t>Queue</a:t>
            </a:r>
          </a:p>
          <a:p>
            <a:pPr lvl="1" eaLnBrk="1"/>
            <a:r>
              <a:rPr lang="de-DE" sz="2900" dirty="0" smtClean="0">
                <a:latin typeface="Arial"/>
                <a:cs typeface="Arial"/>
              </a:rPr>
              <a:t>Core-</a:t>
            </a:r>
            <a:r>
              <a:rPr lang="de-DE" sz="2900" dirty="0" err="1" smtClean="0">
                <a:latin typeface="Arial"/>
                <a:cs typeface="Arial"/>
              </a:rPr>
              <a:t>Sharding</a:t>
            </a:r>
            <a:endParaRPr lang="de-DE" sz="2900" dirty="0" smtClean="0">
              <a:latin typeface="Arial"/>
              <a:cs typeface="Arial"/>
            </a:endParaRPr>
          </a:p>
          <a:p>
            <a:pPr lvl="1" eaLnBrk="1"/>
            <a:endParaRPr lang="de-DE" sz="2900" dirty="0" smtClean="0">
              <a:latin typeface="Arial"/>
              <a:cs typeface="Arial"/>
            </a:endParaRPr>
          </a:p>
          <a:p>
            <a:pPr eaLnBrk="1"/>
            <a:r>
              <a:rPr lang="de-DE" sz="2900" dirty="0" smtClean="0">
                <a:latin typeface="Arial"/>
                <a:cs typeface="Arial"/>
              </a:rPr>
              <a:t>Flexible </a:t>
            </a:r>
            <a:r>
              <a:rPr lang="de-DE" sz="2900" dirty="0" err="1" smtClean="0">
                <a:latin typeface="Arial"/>
                <a:cs typeface="Arial"/>
              </a:rPr>
              <a:t>and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scalable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system</a:t>
            </a:r>
            <a:endParaRPr lang="de-DE" sz="2900" dirty="0">
              <a:latin typeface="Arial"/>
              <a:cs typeface="Arial"/>
            </a:endParaRPr>
          </a:p>
          <a:p>
            <a:pPr lvl="1" eaLnBrk="1"/>
            <a:r>
              <a:rPr lang="de-DE" sz="2900" dirty="0" err="1" smtClean="0">
                <a:latin typeface="Arial"/>
                <a:cs typeface="Arial"/>
              </a:rPr>
              <a:t>We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can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build</a:t>
            </a:r>
            <a:r>
              <a:rPr lang="de-DE" sz="2900" dirty="0" smtClean="0">
                <a:latin typeface="Arial"/>
                <a:cs typeface="Arial"/>
              </a:rPr>
              <a:t> a </a:t>
            </a:r>
            <a:r>
              <a:rPr lang="de-DE" sz="2900" dirty="0" err="1" smtClean="0">
                <a:latin typeface="Arial"/>
                <a:cs typeface="Arial"/>
              </a:rPr>
              <a:t>system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with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low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complexity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for</a:t>
            </a:r>
            <a:r>
              <a:rPr lang="de-DE" sz="2900" dirty="0" smtClean="0">
                <a:latin typeface="Arial"/>
                <a:cs typeface="Arial"/>
              </a:rPr>
              <a:t> simple </a:t>
            </a:r>
            <a:r>
              <a:rPr lang="de-DE" sz="2900" dirty="0" err="1" smtClean="0">
                <a:latin typeface="Arial"/>
                <a:cs typeface="Arial"/>
              </a:rPr>
              <a:t>use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cases</a:t>
            </a:r>
            <a:endParaRPr lang="de-DE" sz="2900" dirty="0" smtClean="0">
              <a:latin typeface="Arial"/>
              <a:cs typeface="Arial"/>
            </a:endParaRPr>
          </a:p>
          <a:p>
            <a:pPr lvl="1" eaLnBrk="1"/>
            <a:r>
              <a:rPr lang="de-DE" sz="2900" dirty="0" err="1" smtClean="0">
                <a:latin typeface="Arial"/>
                <a:cs typeface="Arial"/>
              </a:rPr>
              <a:t>We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can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provide</a:t>
            </a:r>
            <a:r>
              <a:rPr lang="de-DE" sz="2900" dirty="0" smtClean="0">
                <a:latin typeface="Arial"/>
                <a:cs typeface="Arial"/>
              </a:rPr>
              <a:t> a </a:t>
            </a:r>
            <a:r>
              <a:rPr lang="de-DE" sz="2900" dirty="0" err="1" smtClean="0">
                <a:latin typeface="Arial"/>
                <a:cs typeface="Arial"/>
              </a:rPr>
              <a:t>system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for</a:t>
            </a:r>
            <a:r>
              <a:rPr lang="de-DE" sz="2900" dirty="0">
                <a:latin typeface="Arial"/>
                <a:cs typeface="Arial"/>
              </a:rPr>
              <a:t> </a:t>
            </a:r>
            <a:r>
              <a:rPr lang="de-DE" sz="2900" dirty="0" smtClean="0">
                <a:latin typeface="Arial"/>
                <a:cs typeface="Arial"/>
              </a:rPr>
              <a:t>„</a:t>
            </a:r>
            <a:r>
              <a:rPr lang="de-DE" sz="2900" dirty="0" err="1" smtClean="0">
                <a:latin typeface="Arial"/>
                <a:cs typeface="Arial"/>
              </a:rPr>
              <a:t>bigger</a:t>
            </a:r>
            <a:r>
              <a:rPr lang="de-DE" sz="2900" dirty="0" smtClean="0">
                <a:latin typeface="Arial"/>
                <a:cs typeface="Arial"/>
              </a:rPr>
              <a:t>“ </a:t>
            </a:r>
            <a:r>
              <a:rPr lang="de-DE" sz="2900" dirty="0" err="1" smtClean="0">
                <a:latin typeface="Arial"/>
                <a:cs typeface="Arial"/>
              </a:rPr>
              <a:t>use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cases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by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increasing</a:t>
            </a:r>
            <a:r>
              <a:rPr lang="de-DE" sz="2900" dirty="0" smtClean="0">
                <a:latin typeface="Arial"/>
                <a:cs typeface="Arial"/>
              </a:rPr>
              <a:t> </a:t>
            </a:r>
            <a:r>
              <a:rPr lang="de-DE" sz="2900" dirty="0" err="1" smtClean="0">
                <a:latin typeface="Arial"/>
                <a:cs typeface="Arial"/>
              </a:rPr>
              <a:t>complexity</a:t>
            </a:r>
            <a:endParaRPr lang="de-DE" sz="2900" dirty="0" smtClean="0">
              <a:latin typeface="Arial"/>
              <a:cs typeface="Arial"/>
            </a:endParaRPr>
          </a:p>
          <a:p>
            <a:endParaRPr lang="de-DE" sz="2900" dirty="0">
              <a:latin typeface="Arial"/>
              <a:cs typeface="Arial"/>
            </a:endParaRPr>
          </a:p>
        </p:txBody>
      </p:sp>
      <p:sp>
        <p:nvSpPr>
          <p:cNvPr id="115713" name="Shape 15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Lessons learned</a:t>
            </a:r>
          </a:p>
        </p:txBody>
      </p:sp>
      <p:sp>
        <p:nvSpPr>
          <p:cNvPr id="115714" name="Shape 15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eaLnBrk="1"/>
            <a:endParaRPr lang="de-DE" dirty="0">
              <a:latin typeface="Helvetica Light" charset="0"/>
              <a:cs typeface="Helvetica Light" charset="0"/>
            </a:endParaRP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Shape 16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>
                <a:latin typeface="Arial" charset="0"/>
              </a:rPr>
              <a:t>Conclusion</a:t>
            </a:r>
          </a:p>
        </p:txBody>
      </p:sp>
      <p:sp>
        <p:nvSpPr>
          <p:cNvPr id="117762" name="Shape 16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/>
            <a:r>
              <a:rPr lang="en-GB" sz="2900" dirty="0">
                <a:latin typeface="Arial" charset="0"/>
              </a:rPr>
              <a:t>Development of appliance like systems can be challenging</a:t>
            </a:r>
          </a:p>
          <a:p>
            <a:pPr eaLnBrk="1"/>
            <a:r>
              <a:rPr lang="en-GB" sz="2900" dirty="0">
                <a:latin typeface="Arial" charset="0"/>
              </a:rPr>
              <a:t>Ease of use</a:t>
            </a:r>
          </a:p>
          <a:p>
            <a:pPr eaLnBrk="1"/>
            <a:r>
              <a:rPr lang="en-GB" sz="2900" dirty="0">
                <a:latin typeface="Arial" charset="0"/>
              </a:rPr>
              <a:t>Resilience</a:t>
            </a: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Shape 16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 dirty="0" smtClean="0">
                <a:latin typeface="Arial" charset="0"/>
              </a:rPr>
              <a:t>Where we are now</a:t>
            </a:r>
            <a:endParaRPr lang="en-GB" dirty="0">
              <a:latin typeface="Arial" charset="0"/>
            </a:endParaRPr>
          </a:p>
        </p:txBody>
      </p:sp>
      <p:sp>
        <p:nvSpPr>
          <p:cNvPr id="117762" name="Shape 16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/>
            <a:r>
              <a:rPr lang="en-GB" sz="2900" dirty="0" err="1" smtClean="0">
                <a:latin typeface="Arial" charset="0"/>
              </a:rPr>
              <a:t>PoC</a:t>
            </a:r>
            <a:r>
              <a:rPr lang="en-GB" sz="2900" dirty="0" smtClean="0">
                <a:latin typeface="Arial" charset="0"/>
              </a:rPr>
              <a:t> </a:t>
            </a:r>
            <a:r>
              <a:rPr lang="en-GB" sz="2900" dirty="0" smtClean="0">
                <a:latin typeface="Arial" charset="0"/>
              </a:rPr>
              <a:t>and its results approved </a:t>
            </a:r>
            <a:r>
              <a:rPr lang="en-GB" sz="2900" dirty="0" smtClean="0">
                <a:latin typeface="Arial" charset="0"/>
              </a:rPr>
              <a:t>by management</a:t>
            </a:r>
          </a:p>
          <a:p>
            <a:pPr eaLnBrk="1"/>
            <a:r>
              <a:rPr lang="en-GB" sz="2900" dirty="0" smtClean="0">
                <a:latin typeface="Arial" charset="0"/>
              </a:rPr>
              <a:t>Workout / Design the UI/UX</a:t>
            </a:r>
          </a:p>
          <a:p>
            <a:pPr eaLnBrk="1"/>
            <a:r>
              <a:rPr lang="en-GB" sz="2900" dirty="0" smtClean="0">
                <a:latin typeface="Arial" charset="0"/>
              </a:rPr>
              <a:t>Develop the software system</a:t>
            </a:r>
            <a:endParaRPr lang="en-GB" sz="2900" dirty="0" smtClean="0">
              <a:latin typeface="Arial" charset="0"/>
            </a:endParaRPr>
          </a:p>
          <a:p>
            <a:pPr eaLnBrk="1"/>
            <a:endParaRPr lang="en-GB" sz="2900" dirty="0" smtClean="0">
              <a:latin typeface="Arial" charset="0"/>
            </a:endParaRPr>
          </a:p>
          <a:p>
            <a:pPr eaLnBrk="1"/>
            <a:r>
              <a:rPr lang="en-GB" sz="2900" dirty="0" smtClean="0">
                <a:latin typeface="Arial" charset="0"/>
              </a:rPr>
              <a:t>Ship prototypes to some sites</a:t>
            </a:r>
          </a:p>
          <a:p>
            <a:pPr eaLnBrk="1"/>
            <a:r>
              <a:rPr lang="en-GB" sz="2900" dirty="0" smtClean="0">
                <a:latin typeface="Arial" charset="0"/>
              </a:rPr>
              <a:t>Explore and develop analytic-algorithms</a:t>
            </a:r>
          </a:p>
          <a:p>
            <a:pPr eaLnBrk="1"/>
            <a:r>
              <a:rPr lang="en-GB" sz="2900" dirty="0" err="1" smtClean="0">
                <a:latin typeface="Arial" charset="0"/>
              </a:rPr>
              <a:t>Fieldtest</a:t>
            </a:r>
            <a:r>
              <a:rPr lang="en-GB" sz="2900" dirty="0" smtClean="0">
                <a:latin typeface="Arial" charset="0"/>
              </a:rPr>
              <a:t> for our software system with </a:t>
            </a:r>
            <a:r>
              <a:rPr lang="en-GB" sz="2900" dirty="0" err="1" smtClean="0">
                <a:latin typeface="Arial" charset="0"/>
              </a:rPr>
              <a:t>MongoDB</a:t>
            </a:r>
            <a:endParaRPr lang="en-GB" sz="2900" dirty="0">
              <a:latin typeface="Arial" charset="0"/>
            </a:endParaRPr>
          </a:p>
          <a:p>
            <a:pPr eaLnBrk="1"/>
            <a:r>
              <a:rPr lang="en-GB" sz="2900" dirty="0" smtClean="0">
                <a:latin typeface="Arial" charset="0"/>
              </a:rPr>
              <a:t>First </a:t>
            </a:r>
            <a:r>
              <a:rPr lang="en-GB" sz="2900" dirty="0" smtClean="0">
                <a:latin typeface="Arial" charset="0"/>
              </a:rPr>
              <a:t>machine with this solution to be deployed in 2016</a:t>
            </a:r>
          </a:p>
          <a:p>
            <a:pPr eaLnBrk="1"/>
            <a:endParaRPr lang="en-GB" sz="29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605816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Shape 16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/>
            <a:r>
              <a:rPr lang="en-GB" dirty="0" smtClean="0">
                <a:latin typeface="Arial" charset="0"/>
              </a:rPr>
              <a:t>Questions?</a:t>
            </a:r>
            <a:endParaRPr lang="en-GB" dirty="0">
              <a:latin typeface="Arial" charset="0"/>
            </a:endParaRPr>
          </a:p>
        </p:txBody>
      </p:sp>
      <p:sp>
        <p:nvSpPr>
          <p:cNvPr id="117762" name="Shape 16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/>
            <a:r>
              <a:rPr lang="en-GB" sz="2900" dirty="0" smtClean="0">
                <a:latin typeface="Arial" charset="0"/>
              </a:rPr>
              <a:t>Don’t forget to gra</a:t>
            </a:r>
            <a:r>
              <a:rPr lang="en-GB" sz="2900" dirty="0" smtClean="0">
                <a:latin typeface="Arial" charset="0"/>
              </a:rPr>
              <a:t>b a free </a:t>
            </a:r>
            <a:r>
              <a:rPr lang="en-GB" sz="2900" dirty="0" err="1" smtClean="0">
                <a:latin typeface="Arial" charset="0"/>
              </a:rPr>
              <a:t>MongoSoup</a:t>
            </a:r>
            <a:r>
              <a:rPr lang="en-GB" sz="2900" dirty="0" smtClean="0">
                <a:latin typeface="Arial" charset="0"/>
              </a:rPr>
              <a:t> T-Shirt</a:t>
            </a:r>
            <a:endParaRPr lang="en-GB" sz="29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96990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810" name="Bild 2" descr="mongosoup3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363" y="2284414"/>
            <a:ext cx="6864350" cy="16525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9811" name="Textfeld 3"/>
          <p:cNvSpPr txBox="1">
            <a:spLocks noChangeArrowheads="1"/>
          </p:cNvSpPr>
          <p:nvPr/>
        </p:nvSpPr>
        <p:spPr bwMode="auto">
          <a:xfrm>
            <a:off x="741363" y="4229100"/>
            <a:ext cx="7580496" cy="3046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0" tIns="45709" rIns="91420" bIns="45709">
            <a:spAutoFit/>
          </a:bodyPr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950" indent="-2857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30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6002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7400" indent="-22860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6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8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90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6200" indent="-228600" algn="ctr" defTabSz="582613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algn="l" eaLnBrk="1"/>
            <a:r>
              <a:rPr lang="de-DE" sz="6400">
                <a:solidFill>
                  <a:srgbClr val="000000"/>
                </a:solidFill>
                <a:latin typeface="Arial" charset="0"/>
                <a:cs typeface="Arial" charset="0"/>
              </a:rPr>
              <a:t>@mongosoup</a:t>
            </a:r>
          </a:p>
          <a:p>
            <a:pPr algn="l" eaLnBrk="1"/>
            <a:endParaRPr lang="de-DE" sz="640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 algn="l" eaLnBrk="1"/>
            <a:r>
              <a:rPr lang="de-DE" sz="6400">
                <a:solidFill>
                  <a:srgbClr val="000000"/>
                </a:solidFill>
                <a:latin typeface="Arial" charset="0"/>
                <a:cs typeface="Arial" charset="0"/>
              </a:rPr>
              <a:t>www.mongosoup.de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\\nashville\presentation\_cumulus\Bilder\00_Commission\1529 IDN\jpg\Jul162009_0001_low.jpg"/>
          <p:cNvPicPr>
            <a:picLocks noGrp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43" r="9743"/>
          <a:stretch>
            <a:fillRect/>
          </a:stretch>
        </p:blipFill>
        <p:spPr>
          <a:effectLst>
            <a:outerShdw blurRad="317500" dist="12700" dir="3600065" sx="86000" sy="86000" rotWithShape="0">
              <a:srgbClr val="000000">
                <a:alpha val="59000"/>
              </a:srgbClr>
            </a:outerShdw>
          </a:effectLst>
        </p:spPr>
      </p:pic>
      <p:sp>
        <p:nvSpPr>
          <p:cNvPr id="5018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  <a:ea typeface="ＭＳ Ｐゴシック" charset="0"/>
              </a:rPr>
              <a:t>We Build the Fastest Lines in the Industry</a:t>
            </a:r>
            <a:endParaRPr lang="de-DE">
              <a:latin typeface="Arial" charset="0"/>
              <a:ea typeface="ＭＳ Ｐゴシック" charset="0"/>
            </a:endParaRPr>
          </a:p>
        </p:txBody>
      </p:sp>
      <p:sp>
        <p:nvSpPr>
          <p:cNvPr id="50181" name="Textplatzhalter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eaLnBrk="1" hangingPunct="1"/>
            <a:r>
              <a:rPr lang="de-DE">
                <a:latin typeface="Arial" charset="0"/>
              </a:rPr>
              <a:t>TDO of a 8.7 m BOPP line – 525 m/min production speed</a:t>
            </a:r>
          </a:p>
        </p:txBody>
      </p:sp>
      <p:sp>
        <p:nvSpPr>
          <p:cNvPr id="50178" name="Footer Placeholder 2"/>
          <p:cNvSpPr>
            <a:spLocks noGrp="1"/>
          </p:cNvSpPr>
          <p:nvPr>
            <p:ph type="ftr" sz="quarter" idx="1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788" indent="-285688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2751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5998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69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052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1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82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53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en-US" sz="1200">
                <a:solidFill>
                  <a:srgbClr val="000000"/>
                </a:solidFill>
                <a:latin typeface="Arial" charset="0"/>
                <a:cs typeface="Arial" charset="0"/>
              </a:rPr>
              <a:t>© Brückner Maschinenbau</a:t>
            </a:r>
          </a:p>
        </p:txBody>
      </p:sp>
      <p:sp>
        <p:nvSpPr>
          <p:cNvPr id="50179" name="Slide Number Placeholder 3"/>
          <p:cNvSpPr>
            <a:spLocks noGrp="1"/>
          </p:cNvSpPr>
          <p:nvPr>
            <p:ph type="sldNum" sz="quarter" idx="16"/>
          </p:nvPr>
        </p:nvSpPr>
        <p:spPr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788" indent="-285688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2751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5998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69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052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1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82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53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fld id="{0D0940DE-D27F-B946-9489-466ABCCA2DF8}" type="slidenum">
              <a:rPr lang="de-DE" sz="1100"/>
              <a:pPr eaLnBrk="1"/>
              <a:t>5</a:t>
            </a:fld>
            <a:endParaRPr lang="de-DE" sz="1100"/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13478" b="13478"/>
          <a:stretch/>
        </p:blipFill>
        <p:spPr/>
      </p:pic>
      <p:sp>
        <p:nvSpPr>
          <p:cNvPr id="5325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dirty="0" smtClean="0">
                <a:ea typeface="MS PGothic" pitchFamily="34" charset="-128"/>
              </a:rPr>
              <a:t>Are You in Packaging Films?</a:t>
            </a:r>
          </a:p>
        </p:txBody>
      </p:sp>
      <p:sp>
        <p:nvSpPr>
          <p:cNvPr id="53254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altLang="de-DE" smtClean="0"/>
          </a:p>
        </p:txBody>
      </p:sp>
      <p:sp>
        <p:nvSpPr>
          <p:cNvPr id="53251" name="Fußzeilenplatzhalter 1"/>
          <p:cNvSpPr>
            <a:spLocks noGrp="1"/>
          </p:cNvSpPr>
          <p:nvPr>
            <p:ph type="ftr" sz="quarter" idx="1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de-DE" smtClean="0"/>
              <a:t>© Brückner Maschinenbau</a:t>
            </a:r>
          </a:p>
        </p:txBody>
      </p:sp>
      <p:sp>
        <p:nvSpPr>
          <p:cNvPr id="53252" name="Foliennummernplatzhalter 1"/>
          <p:cNvSpPr>
            <a:spLocks noGrp="1"/>
          </p:cNvSpPr>
          <p:nvPr>
            <p:ph type="sldNum" sz="quarter" idx="16"/>
          </p:nvPr>
        </p:nvSpPr>
        <p:spPr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D89BCE34-C6BB-4E84-8C75-361BDDDFF568}" type="slidenum">
              <a:rPr lang="en-US" altLang="de-DE" smtClean="0"/>
              <a:pPr/>
              <a:t>6</a:t>
            </a:fld>
            <a:endParaRPr lang="en-US" altLang="de-DE" smtClean="0"/>
          </a:p>
        </p:txBody>
      </p:sp>
    </p:spTree>
    <p:extLst>
      <p:ext uri="{BB962C8B-B14F-4D97-AF65-F5344CB8AC3E}">
        <p14:creationId xmlns:p14="http://schemas.microsoft.com/office/powerpoint/2010/main" val="373114133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t="13670" b="13670"/>
          <a:stretch/>
        </p:blipFill>
        <p:spPr/>
      </p:pic>
      <p:sp>
        <p:nvSpPr>
          <p:cNvPr id="5427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 dirty="0" smtClean="0">
                <a:ea typeface="MS PGothic" pitchFamily="34" charset="-128"/>
              </a:rPr>
              <a:t>Are You in Technical Films?</a:t>
            </a:r>
          </a:p>
        </p:txBody>
      </p:sp>
      <p:sp>
        <p:nvSpPr>
          <p:cNvPr id="54278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 altLang="de-DE" smtClean="0"/>
          </a:p>
        </p:txBody>
      </p:sp>
      <p:sp>
        <p:nvSpPr>
          <p:cNvPr id="54275" name="Fußzeilenplatzhalter 5"/>
          <p:cNvSpPr>
            <a:spLocks noGrp="1"/>
          </p:cNvSpPr>
          <p:nvPr>
            <p:ph type="ftr" sz="quarter" idx="1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AT" altLang="de-DE" smtClean="0"/>
              <a:t>© Brückner Maschinenbau</a:t>
            </a:r>
            <a:endParaRPr lang="en-US" altLang="de-DE" smtClean="0"/>
          </a:p>
        </p:txBody>
      </p:sp>
      <p:sp>
        <p:nvSpPr>
          <p:cNvPr id="54276" name="Foliennummernplatzhalter 1"/>
          <p:cNvSpPr>
            <a:spLocks noGrp="1"/>
          </p:cNvSpPr>
          <p:nvPr>
            <p:ph type="sldNum" sz="quarter" idx="16"/>
          </p:nvPr>
        </p:nvSpPr>
        <p:spPr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fld id="{98ADF723-638D-4547-BA90-434F9959C6BA}" type="slidenum">
              <a:rPr lang="en-US" altLang="de-DE" smtClean="0"/>
              <a:pPr/>
              <a:t>7</a:t>
            </a:fld>
            <a:endParaRPr lang="en-US" altLang="de-DE" smtClean="0"/>
          </a:p>
        </p:txBody>
      </p:sp>
    </p:spTree>
    <p:extLst>
      <p:ext uri="{BB962C8B-B14F-4D97-AF65-F5344CB8AC3E}">
        <p14:creationId xmlns:p14="http://schemas.microsoft.com/office/powerpoint/2010/main" val="36400942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  <a:ea typeface="ＭＳ Ｐゴシック" charset="0"/>
              </a:rPr>
              <a:t>How we deploy our products</a:t>
            </a:r>
            <a:endParaRPr lang="de-DE">
              <a:latin typeface="Arial" charset="0"/>
              <a:ea typeface="ＭＳ Ｐゴシック" charset="0"/>
            </a:endParaRPr>
          </a:p>
        </p:txBody>
      </p:sp>
      <p:sp>
        <p:nvSpPr>
          <p:cNvPr id="53252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460375" y="2281239"/>
            <a:ext cx="12084050" cy="6267452"/>
          </a:xfrm>
        </p:spPr>
        <p:txBody>
          <a:bodyPr/>
          <a:lstStyle/>
          <a:p>
            <a:pPr eaLnBrk="1" hangingPunct="1"/>
            <a:endParaRPr lang="de-DE" dirty="0">
              <a:latin typeface="Arial" charset="0"/>
            </a:endParaRPr>
          </a:p>
        </p:txBody>
      </p:sp>
      <p:sp>
        <p:nvSpPr>
          <p:cNvPr id="53249" name="Footer Placeholder 2"/>
          <p:cNvSpPr>
            <a:spLocks noGrp="1"/>
          </p:cNvSpPr>
          <p:nvPr>
            <p:ph type="ftr" sz="quarter" idx="1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788" indent="-285688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2751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5998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69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052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1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82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53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r>
              <a:rPr lang="en-US" sz="1200">
                <a:solidFill>
                  <a:srgbClr val="000000"/>
                </a:solidFill>
                <a:latin typeface="Arial" charset="0"/>
                <a:cs typeface="Arial" charset="0"/>
              </a:rPr>
              <a:t>© Brückner Maschinenbau</a:t>
            </a:r>
          </a:p>
        </p:txBody>
      </p:sp>
      <p:sp>
        <p:nvSpPr>
          <p:cNvPr id="53250" name="Slide Number Placeholder 3"/>
          <p:cNvSpPr>
            <a:spLocks noGrp="1"/>
          </p:cNvSpPr>
          <p:nvPr>
            <p:ph type="sldNum" sz="quarter" idx="16"/>
          </p:nvPr>
        </p:nvSpPr>
        <p:spPr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cs typeface="ＭＳ Ｐゴシック" charset="0"/>
                <a:sym typeface="Helvetica Light" charset="0"/>
              </a:defRPr>
            </a:lvl1pPr>
            <a:lvl2pPr marL="742788" indent="-285688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2pPr>
            <a:lvl3pPr marL="1142751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3pPr>
            <a:lvl4pPr marL="15998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4pPr>
            <a:lvl5pPr marL="2056953" indent="-228550" eaLnBrk="0"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5pPr>
            <a:lvl6pPr marL="2514052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6pPr>
            <a:lvl7pPr marL="29711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7pPr>
            <a:lvl8pPr marL="34282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8pPr>
            <a:lvl9pPr marL="3885354" indent="-228550" algn="ctr" defTabSz="582486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rgbClr val="FFFFFF"/>
                </a:solidFill>
                <a:latin typeface="Helvetica Light" charset="0"/>
                <a:ea typeface="ＭＳ Ｐゴシック" charset="0"/>
                <a:sym typeface="Helvetica Light" charset="0"/>
              </a:defRPr>
            </a:lvl9pPr>
          </a:lstStyle>
          <a:p>
            <a:pPr eaLnBrk="1"/>
            <a:fld id="{459DEC6B-384E-0944-A5BF-E59BA167291E}" type="slidenum">
              <a:rPr lang="de-DE" sz="1100"/>
              <a:pPr eaLnBrk="1"/>
              <a:t>8</a:t>
            </a:fld>
            <a:endParaRPr lang="de-DE" sz="1100"/>
          </a:p>
        </p:txBody>
      </p:sp>
      <p:pic>
        <p:nvPicPr>
          <p:cNvPr id="110594" name="Picture 2" descr="C:\Users\kap\Desktop\Film Production Overview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705" y="2999666"/>
            <a:ext cx="12529392" cy="5319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/>
          </p:cNvSpPr>
          <p:nvPr/>
        </p:nvSpPr>
        <p:spPr bwMode="auto">
          <a:xfrm>
            <a:off x="0" y="0"/>
            <a:ext cx="13004800" cy="97536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583840">
              <a:defRPr/>
            </a:pPr>
            <a:endParaRPr lang="de-DE" altLang="de-DE" sz="2500">
              <a:effectLst>
                <a:outerShdw blurRad="38100" dist="38100" dir="2700000" algn="tl">
                  <a:srgbClr val="C0C0C0"/>
                </a:outerShdw>
              </a:effectLst>
              <a:ea typeface="Helvetica Light" charset="0"/>
              <a:cs typeface="Helvetica Light" charset="0"/>
            </a:endParaRPr>
          </a:p>
        </p:txBody>
      </p:sp>
      <p:pic>
        <p:nvPicPr>
          <p:cNvPr id="51203" name="Picture 2" descr="StretchingLin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19301"/>
            <a:ext cx="13004800" cy="77327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1267" name="Rectangle 3"/>
          <p:cNvSpPr>
            <a:spLocks/>
          </p:cNvSpPr>
          <p:nvPr/>
        </p:nvSpPr>
        <p:spPr bwMode="auto">
          <a:xfrm rot="1200000">
            <a:off x="2059047" y="5324804"/>
            <a:ext cx="8885125" cy="523220"/>
          </a:xfrm>
          <a:prstGeom prst="rect">
            <a:avLst/>
          </a:prstGeom>
          <a:noFill/>
          <a:ln>
            <a:noFill/>
          </a:ln>
          <a:effectLst>
            <a:outerShdw blurRad="63500" dist="25401" dir="2700000" algn="ctr" rotWithShape="0">
              <a:srgbClr val="000000">
                <a:alpha val="7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defTabSz="583840">
              <a:defRPr/>
            </a:pPr>
            <a:r>
              <a:rPr lang="de-DE" altLang="de-DE" sz="3400">
                <a:solidFill>
                  <a:srgbClr val="53585F"/>
                </a:solidFill>
                <a:ea typeface="Helvetica Light" charset="0"/>
                <a:cs typeface="Helvetica Light" charset="0"/>
              </a:rPr>
              <a:t>010010100111 010101101101 10110101 1011</a:t>
            </a:r>
            <a:endParaRPr lang="de-DE" altLang="de-DE" sz="1800">
              <a:solidFill>
                <a:srgbClr val="000000"/>
              </a:solidFill>
              <a:ea typeface="Helvetica Light" charset="0"/>
              <a:cs typeface="Helvetica Light" charset="0"/>
            </a:endParaRPr>
          </a:p>
        </p:txBody>
      </p:sp>
      <p:sp>
        <p:nvSpPr>
          <p:cNvPr id="11268" name="Rectangle 4"/>
          <p:cNvSpPr>
            <a:spLocks/>
          </p:cNvSpPr>
          <p:nvPr/>
        </p:nvSpPr>
        <p:spPr bwMode="auto">
          <a:xfrm>
            <a:off x="374650" y="1580720"/>
            <a:ext cx="12509500" cy="877163"/>
          </a:xfrm>
          <a:prstGeom prst="rect">
            <a:avLst/>
          </a:prstGeom>
          <a:noFill/>
          <a:ln>
            <a:noFill/>
          </a:ln>
          <a:effectLst>
            <a:outerShdw blurRad="25400" dist="12700" dir="2700000" algn="ctr" rotWithShape="0">
              <a:srgbClr val="000000">
                <a:alpha val="64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/>
          <a:p>
            <a:pPr defTabSz="583840">
              <a:defRPr/>
            </a:pPr>
            <a:r>
              <a:rPr lang="de-DE" altLang="de-DE" sz="5700" b="1">
                <a:solidFill>
                  <a:srgbClr val="53585F"/>
                </a:solidFill>
                <a:latin typeface="Helvetica" charset="0"/>
                <a:ea typeface="Helvetica" charset="0"/>
                <a:cs typeface="Helvetica" charset="0"/>
                <a:sym typeface="Helvetica" charset="0"/>
              </a:rPr>
              <a:t>Sensor Data</a:t>
            </a:r>
            <a:endParaRPr lang="de-DE" altLang="de-DE" sz="1800">
              <a:solidFill>
                <a:srgbClr val="000000"/>
              </a:solidFill>
              <a:latin typeface="Helvetica" charset="0"/>
              <a:ea typeface="Helvetica" charset="0"/>
              <a:cs typeface="Helvetica" charset="0"/>
              <a:sym typeface="Helvetica" charset="0"/>
            </a:endParaRPr>
          </a:p>
        </p:txBody>
      </p:sp>
    </p:spTree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_BMS-NEW 16:9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FFFFFF"/>
      </a:accent3>
      <a:accent4>
        <a:srgbClr val="000000"/>
      </a:accent4>
      <a:accent5>
        <a:srgbClr val="AAB8DD"/>
      </a:accent5>
      <a:accent6>
        <a:srgbClr val="158C16"/>
      </a:accent6>
      <a:hlink>
        <a:srgbClr val="0000FF"/>
      </a:hlink>
      <a:folHlink>
        <a:srgbClr val="FF00F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5036</TotalTime>
  <Words>1714</Words>
  <Application>Microsoft Macintosh PowerPoint</Application>
  <PresentationFormat>Custom</PresentationFormat>
  <Paragraphs>290</Paragraphs>
  <Slides>48</Slides>
  <Notes>37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0" baseType="lpstr">
      <vt:lpstr>1_BMS-NEW 16:9</vt:lpstr>
      <vt:lpstr>Excel.Chart.8</vt:lpstr>
      <vt:lpstr>BRÜCKNER MASCHINENBAU</vt:lpstr>
      <vt:lpstr>About</vt:lpstr>
      <vt:lpstr>About</vt:lpstr>
      <vt:lpstr>We Build the Largest Lines in the Industry</vt:lpstr>
      <vt:lpstr>We Build the Fastest Lines in the Industry</vt:lpstr>
      <vt:lpstr>Are You in Packaging Films?</vt:lpstr>
      <vt:lpstr>Are You in Technical Films?</vt:lpstr>
      <vt:lpstr>How we deploy our products</vt:lpstr>
      <vt:lpstr>PowerPoint Presentation</vt:lpstr>
      <vt:lpstr>~100'000 Datapoints per Line</vt:lpstr>
      <vt:lpstr>Sensor Data</vt:lpstr>
      <vt:lpstr>Sensor Data</vt:lpstr>
      <vt:lpstr>Sensor Data</vt:lpstr>
      <vt:lpstr>Scanner Data</vt:lpstr>
      <vt:lpstr>Our current approach and its problems</vt:lpstr>
      <vt:lpstr>Near Future Goals</vt:lpstr>
      <vt:lpstr>Far Future Goals</vt:lpstr>
      <vt:lpstr>Challenges</vt:lpstr>
      <vt:lpstr>PowerPoint Presentation</vt:lpstr>
      <vt:lpstr>PowerPoint Presentation</vt:lpstr>
      <vt:lpstr>  MongoDB Hosting from Germany  Bring your own data center  Customer-focused solutions</vt:lpstr>
      <vt:lpstr>Web based management tools Real-time visualization Real-time logging SSL connector</vt:lpstr>
      <vt:lpstr>PowerPoint Presentation</vt:lpstr>
      <vt:lpstr>Reasons for choosing MongoDB</vt:lpstr>
      <vt:lpstr>Architecture Overview (simplified)</vt:lpstr>
      <vt:lpstr>Schema Design</vt:lpstr>
      <vt:lpstr>Schema Design</vt:lpstr>
      <vt:lpstr>Schema Design “time series” </vt:lpstr>
      <vt:lpstr>Schema Design “time series” schema: Performance</vt:lpstr>
      <vt:lpstr>Schema Design “time series” </vt:lpstr>
      <vt:lpstr>Schema Design</vt:lpstr>
      <vt:lpstr>Schema Design “bucket” schema </vt:lpstr>
      <vt:lpstr>Schema Design “bucket” schema </vt:lpstr>
      <vt:lpstr>Schema Design “bucket” schema </vt:lpstr>
      <vt:lpstr>Schema Design “bucket” schema </vt:lpstr>
      <vt:lpstr>Schema Design “bucket” schema: Performance</vt:lpstr>
      <vt:lpstr>Bucket Schema vs. Simple Schema</vt:lpstr>
      <vt:lpstr>Performance</vt:lpstr>
      <vt:lpstr>Bucket Model vs. Simple Schema</vt:lpstr>
      <vt:lpstr>Bucket Model vs. Simple Schema</vt:lpstr>
      <vt:lpstr>Hardware Challenges</vt:lpstr>
      <vt:lpstr>Hardware Overview</vt:lpstr>
      <vt:lpstr>SSD vs. HDD</vt:lpstr>
      <vt:lpstr>Lessons learned</vt:lpstr>
      <vt:lpstr>Conclusion</vt:lpstr>
      <vt:lpstr>Where we are now</vt:lpstr>
      <vt:lpstr>Questions?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cp:lastModifiedBy>Johannes Brandstetter</cp:lastModifiedBy>
  <cp:revision>90</cp:revision>
  <dcterms:modified xsi:type="dcterms:W3CDTF">2014-06-25T14:27:04Z</dcterms:modified>
</cp:coreProperties>
</file>